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Lst>
  <p:sldSz cy="32918400" cx="43891200"/>
  <p:notesSz cx="6858000" cy="9144000"/>
  <p:embeddedFontLst>
    <p:embeddedFont>
      <p:font typeface="Comfortaa"/>
      <p:regular r:id="rId6"/>
      <p:bold r:id="rId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8" roundtripDataSignature="AMtx7mgRkWc9IyLiZy64uCt6nJfexKF8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font" Target="fonts/Comfortaa-regular.fntdata"/><Relationship Id="rId7" Type="http://schemas.openxmlformats.org/officeDocument/2006/relationships/font" Target="fonts/Comfortaa-bold.fntdata"/><Relationship Id="rId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4838"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4838"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4838"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4838"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4838"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4838"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4838"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4838"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4838"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3291840" y="5387342"/>
            <a:ext cx="37307520" cy="1146048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28800"/>
              <a:buFont typeface="Calibri"/>
              <a:buNone/>
              <a:defRPr sz="28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
          <p:cNvSpPr txBox="1"/>
          <p:nvPr>
            <p:ph idx="1" type="subTitle"/>
          </p:nvPr>
        </p:nvSpPr>
        <p:spPr>
          <a:xfrm>
            <a:off x="5486400" y="17289782"/>
            <a:ext cx="32918400" cy="7947658"/>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4800"/>
              </a:spcBef>
              <a:spcAft>
                <a:spcPts val="0"/>
              </a:spcAft>
              <a:buClr>
                <a:schemeClr val="dk1"/>
              </a:buClr>
              <a:buSzPts val="11520"/>
              <a:buNone/>
              <a:defRPr sz="11520"/>
            </a:lvl1pPr>
            <a:lvl2pPr lvl="1" algn="ctr">
              <a:lnSpc>
                <a:spcPct val="90000"/>
              </a:lnSpc>
              <a:spcBef>
                <a:spcPts val="2400"/>
              </a:spcBef>
              <a:spcAft>
                <a:spcPts val="0"/>
              </a:spcAft>
              <a:buClr>
                <a:schemeClr val="dk1"/>
              </a:buClr>
              <a:buSzPts val="9600"/>
              <a:buNone/>
              <a:defRPr sz="9600"/>
            </a:lvl2pPr>
            <a:lvl3pPr lvl="2" algn="ctr">
              <a:lnSpc>
                <a:spcPct val="90000"/>
              </a:lnSpc>
              <a:spcBef>
                <a:spcPts val="2400"/>
              </a:spcBef>
              <a:spcAft>
                <a:spcPts val="0"/>
              </a:spcAft>
              <a:buClr>
                <a:schemeClr val="dk1"/>
              </a:buClr>
              <a:buSzPts val="8640"/>
              <a:buNone/>
              <a:defRPr sz="8640"/>
            </a:lvl3pPr>
            <a:lvl4pPr lvl="3" algn="ctr">
              <a:lnSpc>
                <a:spcPct val="90000"/>
              </a:lnSpc>
              <a:spcBef>
                <a:spcPts val="2400"/>
              </a:spcBef>
              <a:spcAft>
                <a:spcPts val="0"/>
              </a:spcAft>
              <a:buClr>
                <a:schemeClr val="dk1"/>
              </a:buClr>
              <a:buSzPts val="7680"/>
              <a:buNone/>
              <a:defRPr sz="7680"/>
            </a:lvl4pPr>
            <a:lvl5pPr lvl="4" algn="ctr">
              <a:lnSpc>
                <a:spcPct val="90000"/>
              </a:lnSpc>
              <a:spcBef>
                <a:spcPts val="2400"/>
              </a:spcBef>
              <a:spcAft>
                <a:spcPts val="0"/>
              </a:spcAft>
              <a:buClr>
                <a:schemeClr val="dk1"/>
              </a:buClr>
              <a:buSzPts val="7680"/>
              <a:buNone/>
              <a:defRPr sz="7680"/>
            </a:lvl5pPr>
            <a:lvl6pPr lvl="5" algn="ctr">
              <a:lnSpc>
                <a:spcPct val="90000"/>
              </a:lnSpc>
              <a:spcBef>
                <a:spcPts val="2400"/>
              </a:spcBef>
              <a:spcAft>
                <a:spcPts val="0"/>
              </a:spcAft>
              <a:buClr>
                <a:schemeClr val="dk1"/>
              </a:buClr>
              <a:buSzPts val="7680"/>
              <a:buNone/>
              <a:defRPr sz="7680"/>
            </a:lvl6pPr>
            <a:lvl7pPr lvl="6" algn="ctr">
              <a:lnSpc>
                <a:spcPct val="90000"/>
              </a:lnSpc>
              <a:spcBef>
                <a:spcPts val="2400"/>
              </a:spcBef>
              <a:spcAft>
                <a:spcPts val="0"/>
              </a:spcAft>
              <a:buClr>
                <a:schemeClr val="dk1"/>
              </a:buClr>
              <a:buSzPts val="7680"/>
              <a:buNone/>
              <a:defRPr sz="7680"/>
            </a:lvl7pPr>
            <a:lvl8pPr lvl="7" algn="ctr">
              <a:lnSpc>
                <a:spcPct val="90000"/>
              </a:lnSpc>
              <a:spcBef>
                <a:spcPts val="2400"/>
              </a:spcBef>
              <a:spcAft>
                <a:spcPts val="0"/>
              </a:spcAft>
              <a:buClr>
                <a:schemeClr val="dk1"/>
              </a:buClr>
              <a:buSzPts val="7680"/>
              <a:buNone/>
              <a:defRPr sz="7680"/>
            </a:lvl8pPr>
            <a:lvl9pPr lvl="8" algn="ctr">
              <a:lnSpc>
                <a:spcPct val="90000"/>
              </a:lnSpc>
              <a:spcBef>
                <a:spcPts val="2400"/>
              </a:spcBef>
              <a:spcAft>
                <a:spcPts val="0"/>
              </a:spcAft>
              <a:buClr>
                <a:schemeClr val="dk1"/>
              </a:buClr>
              <a:buSzPts val="7680"/>
              <a:buNone/>
              <a:defRPr sz="7680"/>
            </a:lvl9pPr>
          </a:lstStyle>
          <a:p/>
        </p:txBody>
      </p:sp>
      <p:sp>
        <p:nvSpPr>
          <p:cNvPr id="18" name="Google Shape;18;p3"/>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2"/>
          <p:cNvSpPr txBox="1"/>
          <p:nvPr>
            <p:ph type="title"/>
          </p:nvPr>
        </p:nvSpPr>
        <p:spPr>
          <a:xfrm>
            <a:off x="3017520" y="1752607"/>
            <a:ext cx="37856160" cy="6362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2"/>
          <p:cNvSpPr txBox="1"/>
          <p:nvPr>
            <p:ph idx="1" type="body"/>
          </p:nvPr>
        </p:nvSpPr>
        <p:spPr>
          <a:xfrm rot="5400000">
            <a:off x="11502389" y="278131"/>
            <a:ext cx="20886422" cy="3785616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0"/>
              </a:spcBef>
              <a:spcAft>
                <a:spcPts val="0"/>
              </a:spcAft>
              <a:buClr>
                <a:schemeClr val="dk1"/>
              </a:buClr>
              <a:buSzPts val="1800"/>
              <a:buChar char="•"/>
              <a:defRPr/>
            </a:lvl1pPr>
            <a:lvl2pPr indent="-342900" lvl="1" marL="914400" algn="l">
              <a:lnSpc>
                <a:spcPct val="90000"/>
              </a:lnSpc>
              <a:spcBef>
                <a:spcPts val="2400"/>
              </a:spcBef>
              <a:spcAft>
                <a:spcPts val="0"/>
              </a:spcAft>
              <a:buClr>
                <a:schemeClr val="dk1"/>
              </a:buClr>
              <a:buSzPts val="1800"/>
              <a:buChar char="•"/>
              <a:defRPr/>
            </a:lvl2pPr>
            <a:lvl3pPr indent="-342900" lvl="2" marL="1371600" algn="l">
              <a:lnSpc>
                <a:spcPct val="90000"/>
              </a:lnSpc>
              <a:spcBef>
                <a:spcPts val="2400"/>
              </a:spcBef>
              <a:spcAft>
                <a:spcPts val="0"/>
              </a:spcAft>
              <a:buClr>
                <a:schemeClr val="dk1"/>
              </a:buClr>
              <a:buSzPts val="1800"/>
              <a:buChar char="•"/>
              <a:defRPr/>
            </a:lvl3pPr>
            <a:lvl4pPr indent="-342900" lvl="3" marL="1828800" algn="l">
              <a:lnSpc>
                <a:spcPct val="90000"/>
              </a:lnSpc>
              <a:spcBef>
                <a:spcPts val="2400"/>
              </a:spcBef>
              <a:spcAft>
                <a:spcPts val="0"/>
              </a:spcAft>
              <a:buClr>
                <a:schemeClr val="dk1"/>
              </a:buClr>
              <a:buSzPts val="1800"/>
              <a:buChar char="•"/>
              <a:defRPr/>
            </a:lvl4pPr>
            <a:lvl5pPr indent="-342900" lvl="4" marL="2286000" algn="l">
              <a:lnSpc>
                <a:spcPct val="90000"/>
              </a:lnSpc>
              <a:spcBef>
                <a:spcPts val="2400"/>
              </a:spcBef>
              <a:spcAft>
                <a:spcPts val="0"/>
              </a:spcAft>
              <a:buClr>
                <a:schemeClr val="dk1"/>
              </a:buClr>
              <a:buSzPts val="1800"/>
              <a:buChar char="•"/>
              <a:defRPr/>
            </a:lvl5pPr>
            <a:lvl6pPr indent="-342900" lvl="5" marL="2743200" algn="l">
              <a:lnSpc>
                <a:spcPct val="90000"/>
              </a:lnSpc>
              <a:spcBef>
                <a:spcPts val="2400"/>
              </a:spcBef>
              <a:spcAft>
                <a:spcPts val="0"/>
              </a:spcAft>
              <a:buClr>
                <a:schemeClr val="dk1"/>
              </a:buClr>
              <a:buSzPts val="1800"/>
              <a:buChar char="•"/>
              <a:defRPr/>
            </a:lvl6pPr>
            <a:lvl7pPr indent="-342900" lvl="6" marL="3200400" algn="l">
              <a:lnSpc>
                <a:spcPct val="90000"/>
              </a:lnSpc>
              <a:spcBef>
                <a:spcPts val="2400"/>
              </a:spcBef>
              <a:spcAft>
                <a:spcPts val="0"/>
              </a:spcAft>
              <a:buClr>
                <a:schemeClr val="dk1"/>
              </a:buClr>
              <a:buSzPts val="1800"/>
              <a:buChar char="•"/>
              <a:defRPr/>
            </a:lvl7pPr>
            <a:lvl8pPr indent="-342900" lvl="7" marL="3657600" algn="l">
              <a:lnSpc>
                <a:spcPct val="90000"/>
              </a:lnSpc>
              <a:spcBef>
                <a:spcPts val="2400"/>
              </a:spcBef>
              <a:spcAft>
                <a:spcPts val="0"/>
              </a:spcAft>
              <a:buClr>
                <a:schemeClr val="dk1"/>
              </a:buClr>
              <a:buSzPts val="1800"/>
              <a:buChar char="•"/>
              <a:defRPr/>
            </a:lvl8pPr>
            <a:lvl9pPr indent="-342900" lvl="8" marL="4114800" algn="l">
              <a:lnSpc>
                <a:spcPct val="90000"/>
              </a:lnSpc>
              <a:spcBef>
                <a:spcPts val="2400"/>
              </a:spcBef>
              <a:spcAft>
                <a:spcPts val="0"/>
              </a:spcAft>
              <a:buClr>
                <a:schemeClr val="dk1"/>
              </a:buClr>
              <a:buSzPts val="1800"/>
              <a:buChar char="•"/>
              <a:defRPr/>
            </a:lvl9pPr>
          </a:lstStyle>
          <a:p/>
        </p:txBody>
      </p:sp>
      <p:sp>
        <p:nvSpPr>
          <p:cNvPr id="75" name="Google Shape;75;p12"/>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2"/>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2"/>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3"/>
          <p:cNvSpPr txBox="1"/>
          <p:nvPr>
            <p:ph type="title"/>
          </p:nvPr>
        </p:nvSpPr>
        <p:spPr>
          <a:xfrm rot="5400000">
            <a:off x="22193251" y="10968991"/>
            <a:ext cx="27896822" cy="946404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3"/>
          <p:cNvSpPr txBox="1"/>
          <p:nvPr>
            <p:ph idx="1" type="body"/>
          </p:nvPr>
        </p:nvSpPr>
        <p:spPr>
          <a:xfrm rot="5400000">
            <a:off x="2990851" y="1779271"/>
            <a:ext cx="27896822" cy="2784348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0"/>
              </a:spcBef>
              <a:spcAft>
                <a:spcPts val="0"/>
              </a:spcAft>
              <a:buClr>
                <a:schemeClr val="dk1"/>
              </a:buClr>
              <a:buSzPts val="1800"/>
              <a:buChar char="•"/>
              <a:defRPr/>
            </a:lvl1pPr>
            <a:lvl2pPr indent="-342900" lvl="1" marL="914400" algn="l">
              <a:lnSpc>
                <a:spcPct val="90000"/>
              </a:lnSpc>
              <a:spcBef>
                <a:spcPts val="2400"/>
              </a:spcBef>
              <a:spcAft>
                <a:spcPts val="0"/>
              </a:spcAft>
              <a:buClr>
                <a:schemeClr val="dk1"/>
              </a:buClr>
              <a:buSzPts val="1800"/>
              <a:buChar char="•"/>
              <a:defRPr/>
            </a:lvl2pPr>
            <a:lvl3pPr indent="-342900" lvl="2" marL="1371600" algn="l">
              <a:lnSpc>
                <a:spcPct val="90000"/>
              </a:lnSpc>
              <a:spcBef>
                <a:spcPts val="2400"/>
              </a:spcBef>
              <a:spcAft>
                <a:spcPts val="0"/>
              </a:spcAft>
              <a:buClr>
                <a:schemeClr val="dk1"/>
              </a:buClr>
              <a:buSzPts val="1800"/>
              <a:buChar char="•"/>
              <a:defRPr/>
            </a:lvl3pPr>
            <a:lvl4pPr indent="-342900" lvl="3" marL="1828800" algn="l">
              <a:lnSpc>
                <a:spcPct val="90000"/>
              </a:lnSpc>
              <a:spcBef>
                <a:spcPts val="2400"/>
              </a:spcBef>
              <a:spcAft>
                <a:spcPts val="0"/>
              </a:spcAft>
              <a:buClr>
                <a:schemeClr val="dk1"/>
              </a:buClr>
              <a:buSzPts val="1800"/>
              <a:buChar char="•"/>
              <a:defRPr/>
            </a:lvl4pPr>
            <a:lvl5pPr indent="-342900" lvl="4" marL="2286000" algn="l">
              <a:lnSpc>
                <a:spcPct val="90000"/>
              </a:lnSpc>
              <a:spcBef>
                <a:spcPts val="2400"/>
              </a:spcBef>
              <a:spcAft>
                <a:spcPts val="0"/>
              </a:spcAft>
              <a:buClr>
                <a:schemeClr val="dk1"/>
              </a:buClr>
              <a:buSzPts val="1800"/>
              <a:buChar char="•"/>
              <a:defRPr/>
            </a:lvl5pPr>
            <a:lvl6pPr indent="-342900" lvl="5" marL="2743200" algn="l">
              <a:lnSpc>
                <a:spcPct val="90000"/>
              </a:lnSpc>
              <a:spcBef>
                <a:spcPts val="2400"/>
              </a:spcBef>
              <a:spcAft>
                <a:spcPts val="0"/>
              </a:spcAft>
              <a:buClr>
                <a:schemeClr val="dk1"/>
              </a:buClr>
              <a:buSzPts val="1800"/>
              <a:buChar char="•"/>
              <a:defRPr/>
            </a:lvl6pPr>
            <a:lvl7pPr indent="-342900" lvl="6" marL="3200400" algn="l">
              <a:lnSpc>
                <a:spcPct val="90000"/>
              </a:lnSpc>
              <a:spcBef>
                <a:spcPts val="2400"/>
              </a:spcBef>
              <a:spcAft>
                <a:spcPts val="0"/>
              </a:spcAft>
              <a:buClr>
                <a:schemeClr val="dk1"/>
              </a:buClr>
              <a:buSzPts val="1800"/>
              <a:buChar char="•"/>
              <a:defRPr/>
            </a:lvl7pPr>
            <a:lvl8pPr indent="-342900" lvl="7" marL="3657600" algn="l">
              <a:lnSpc>
                <a:spcPct val="90000"/>
              </a:lnSpc>
              <a:spcBef>
                <a:spcPts val="2400"/>
              </a:spcBef>
              <a:spcAft>
                <a:spcPts val="0"/>
              </a:spcAft>
              <a:buClr>
                <a:schemeClr val="dk1"/>
              </a:buClr>
              <a:buSzPts val="1800"/>
              <a:buChar char="•"/>
              <a:defRPr/>
            </a:lvl8pPr>
            <a:lvl9pPr indent="-342900" lvl="8" marL="4114800" algn="l">
              <a:lnSpc>
                <a:spcPct val="90000"/>
              </a:lnSpc>
              <a:spcBef>
                <a:spcPts val="2400"/>
              </a:spcBef>
              <a:spcAft>
                <a:spcPts val="0"/>
              </a:spcAft>
              <a:buClr>
                <a:schemeClr val="dk1"/>
              </a:buClr>
              <a:buSzPts val="1800"/>
              <a:buChar char="•"/>
              <a:defRPr/>
            </a:lvl9pPr>
          </a:lstStyle>
          <a:p/>
        </p:txBody>
      </p:sp>
      <p:sp>
        <p:nvSpPr>
          <p:cNvPr id="81" name="Google Shape;81;p13"/>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3"/>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3"/>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3017520" y="1752607"/>
            <a:ext cx="37856160" cy="6362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body"/>
          </p:nvPr>
        </p:nvSpPr>
        <p:spPr>
          <a:xfrm>
            <a:off x="3017520" y="8763000"/>
            <a:ext cx="37856160" cy="208864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0"/>
              </a:spcBef>
              <a:spcAft>
                <a:spcPts val="0"/>
              </a:spcAft>
              <a:buClr>
                <a:schemeClr val="dk1"/>
              </a:buClr>
              <a:buSzPts val="1800"/>
              <a:buChar char="•"/>
              <a:defRPr/>
            </a:lvl1pPr>
            <a:lvl2pPr indent="-342900" lvl="1" marL="914400" algn="l">
              <a:lnSpc>
                <a:spcPct val="90000"/>
              </a:lnSpc>
              <a:spcBef>
                <a:spcPts val="2400"/>
              </a:spcBef>
              <a:spcAft>
                <a:spcPts val="0"/>
              </a:spcAft>
              <a:buClr>
                <a:schemeClr val="dk1"/>
              </a:buClr>
              <a:buSzPts val="1800"/>
              <a:buChar char="•"/>
              <a:defRPr/>
            </a:lvl2pPr>
            <a:lvl3pPr indent="-342900" lvl="2" marL="1371600" algn="l">
              <a:lnSpc>
                <a:spcPct val="90000"/>
              </a:lnSpc>
              <a:spcBef>
                <a:spcPts val="2400"/>
              </a:spcBef>
              <a:spcAft>
                <a:spcPts val="0"/>
              </a:spcAft>
              <a:buClr>
                <a:schemeClr val="dk1"/>
              </a:buClr>
              <a:buSzPts val="1800"/>
              <a:buChar char="•"/>
              <a:defRPr/>
            </a:lvl3pPr>
            <a:lvl4pPr indent="-342900" lvl="3" marL="1828800" algn="l">
              <a:lnSpc>
                <a:spcPct val="90000"/>
              </a:lnSpc>
              <a:spcBef>
                <a:spcPts val="2400"/>
              </a:spcBef>
              <a:spcAft>
                <a:spcPts val="0"/>
              </a:spcAft>
              <a:buClr>
                <a:schemeClr val="dk1"/>
              </a:buClr>
              <a:buSzPts val="1800"/>
              <a:buChar char="•"/>
              <a:defRPr/>
            </a:lvl4pPr>
            <a:lvl5pPr indent="-342900" lvl="4" marL="2286000" algn="l">
              <a:lnSpc>
                <a:spcPct val="90000"/>
              </a:lnSpc>
              <a:spcBef>
                <a:spcPts val="2400"/>
              </a:spcBef>
              <a:spcAft>
                <a:spcPts val="0"/>
              </a:spcAft>
              <a:buClr>
                <a:schemeClr val="dk1"/>
              </a:buClr>
              <a:buSzPts val="1800"/>
              <a:buChar char="•"/>
              <a:defRPr/>
            </a:lvl5pPr>
            <a:lvl6pPr indent="-342900" lvl="5" marL="2743200" algn="l">
              <a:lnSpc>
                <a:spcPct val="90000"/>
              </a:lnSpc>
              <a:spcBef>
                <a:spcPts val="2400"/>
              </a:spcBef>
              <a:spcAft>
                <a:spcPts val="0"/>
              </a:spcAft>
              <a:buClr>
                <a:schemeClr val="dk1"/>
              </a:buClr>
              <a:buSzPts val="1800"/>
              <a:buChar char="•"/>
              <a:defRPr/>
            </a:lvl6pPr>
            <a:lvl7pPr indent="-342900" lvl="6" marL="3200400" algn="l">
              <a:lnSpc>
                <a:spcPct val="90000"/>
              </a:lnSpc>
              <a:spcBef>
                <a:spcPts val="2400"/>
              </a:spcBef>
              <a:spcAft>
                <a:spcPts val="0"/>
              </a:spcAft>
              <a:buClr>
                <a:schemeClr val="dk1"/>
              </a:buClr>
              <a:buSzPts val="1800"/>
              <a:buChar char="•"/>
              <a:defRPr/>
            </a:lvl7pPr>
            <a:lvl8pPr indent="-342900" lvl="7" marL="3657600" algn="l">
              <a:lnSpc>
                <a:spcPct val="90000"/>
              </a:lnSpc>
              <a:spcBef>
                <a:spcPts val="2400"/>
              </a:spcBef>
              <a:spcAft>
                <a:spcPts val="0"/>
              </a:spcAft>
              <a:buClr>
                <a:schemeClr val="dk1"/>
              </a:buClr>
              <a:buSzPts val="1800"/>
              <a:buChar char="•"/>
              <a:defRPr/>
            </a:lvl8pPr>
            <a:lvl9pPr indent="-342900" lvl="8" marL="4114800" algn="l">
              <a:lnSpc>
                <a:spcPct val="90000"/>
              </a:lnSpc>
              <a:spcBef>
                <a:spcPts val="2400"/>
              </a:spcBef>
              <a:spcAft>
                <a:spcPts val="0"/>
              </a:spcAft>
              <a:buClr>
                <a:schemeClr val="dk1"/>
              </a:buClr>
              <a:buSzPts val="1800"/>
              <a:buChar char="•"/>
              <a:defRPr/>
            </a:lvl9pPr>
          </a:lstStyle>
          <a:p/>
        </p:txBody>
      </p:sp>
      <p:sp>
        <p:nvSpPr>
          <p:cNvPr id="24" name="Google Shape;24;p4"/>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2994662" y="8206749"/>
            <a:ext cx="37856160" cy="1369313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8800"/>
              <a:buFont typeface="Calibri"/>
              <a:buNone/>
              <a:defRPr sz="28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 type="body"/>
          </p:nvPr>
        </p:nvSpPr>
        <p:spPr>
          <a:xfrm>
            <a:off x="2994662" y="22029429"/>
            <a:ext cx="37856160" cy="720089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800"/>
              </a:spcBef>
              <a:spcAft>
                <a:spcPts val="0"/>
              </a:spcAft>
              <a:buClr>
                <a:schemeClr val="dk1"/>
              </a:buClr>
              <a:buSzPts val="11520"/>
              <a:buNone/>
              <a:defRPr sz="11520">
                <a:solidFill>
                  <a:schemeClr val="dk1"/>
                </a:solidFill>
              </a:defRPr>
            </a:lvl1pPr>
            <a:lvl2pPr indent="-228600" lvl="1" marL="914400" algn="l">
              <a:lnSpc>
                <a:spcPct val="90000"/>
              </a:lnSpc>
              <a:spcBef>
                <a:spcPts val="2400"/>
              </a:spcBef>
              <a:spcAft>
                <a:spcPts val="0"/>
              </a:spcAft>
              <a:buClr>
                <a:srgbClr val="888888"/>
              </a:buClr>
              <a:buSzPts val="9600"/>
              <a:buNone/>
              <a:defRPr sz="9600">
                <a:solidFill>
                  <a:srgbClr val="888888"/>
                </a:solidFill>
              </a:defRPr>
            </a:lvl2pPr>
            <a:lvl3pPr indent="-228600" lvl="2" marL="1371600" algn="l">
              <a:lnSpc>
                <a:spcPct val="90000"/>
              </a:lnSpc>
              <a:spcBef>
                <a:spcPts val="2400"/>
              </a:spcBef>
              <a:spcAft>
                <a:spcPts val="0"/>
              </a:spcAft>
              <a:buClr>
                <a:srgbClr val="888888"/>
              </a:buClr>
              <a:buSzPts val="8640"/>
              <a:buNone/>
              <a:defRPr sz="8640">
                <a:solidFill>
                  <a:srgbClr val="888888"/>
                </a:solidFill>
              </a:defRPr>
            </a:lvl3pPr>
            <a:lvl4pPr indent="-228600" lvl="3" marL="1828800" algn="l">
              <a:lnSpc>
                <a:spcPct val="90000"/>
              </a:lnSpc>
              <a:spcBef>
                <a:spcPts val="2400"/>
              </a:spcBef>
              <a:spcAft>
                <a:spcPts val="0"/>
              </a:spcAft>
              <a:buClr>
                <a:srgbClr val="888888"/>
              </a:buClr>
              <a:buSzPts val="7680"/>
              <a:buNone/>
              <a:defRPr sz="7680">
                <a:solidFill>
                  <a:srgbClr val="888888"/>
                </a:solidFill>
              </a:defRPr>
            </a:lvl4pPr>
            <a:lvl5pPr indent="-228600" lvl="4" marL="2286000" algn="l">
              <a:lnSpc>
                <a:spcPct val="90000"/>
              </a:lnSpc>
              <a:spcBef>
                <a:spcPts val="2400"/>
              </a:spcBef>
              <a:spcAft>
                <a:spcPts val="0"/>
              </a:spcAft>
              <a:buClr>
                <a:srgbClr val="888888"/>
              </a:buClr>
              <a:buSzPts val="7680"/>
              <a:buNone/>
              <a:defRPr sz="7680">
                <a:solidFill>
                  <a:srgbClr val="888888"/>
                </a:solidFill>
              </a:defRPr>
            </a:lvl5pPr>
            <a:lvl6pPr indent="-228600" lvl="5" marL="2743200" algn="l">
              <a:lnSpc>
                <a:spcPct val="90000"/>
              </a:lnSpc>
              <a:spcBef>
                <a:spcPts val="2400"/>
              </a:spcBef>
              <a:spcAft>
                <a:spcPts val="0"/>
              </a:spcAft>
              <a:buClr>
                <a:srgbClr val="888888"/>
              </a:buClr>
              <a:buSzPts val="7680"/>
              <a:buNone/>
              <a:defRPr sz="7680">
                <a:solidFill>
                  <a:srgbClr val="888888"/>
                </a:solidFill>
              </a:defRPr>
            </a:lvl6pPr>
            <a:lvl7pPr indent="-228600" lvl="6" marL="3200400" algn="l">
              <a:lnSpc>
                <a:spcPct val="90000"/>
              </a:lnSpc>
              <a:spcBef>
                <a:spcPts val="2400"/>
              </a:spcBef>
              <a:spcAft>
                <a:spcPts val="0"/>
              </a:spcAft>
              <a:buClr>
                <a:srgbClr val="888888"/>
              </a:buClr>
              <a:buSzPts val="7680"/>
              <a:buNone/>
              <a:defRPr sz="7680">
                <a:solidFill>
                  <a:srgbClr val="888888"/>
                </a:solidFill>
              </a:defRPr>
            </a:lvl7pPr>
            <a:lvl8pPr indent="-228600" lvl="7" marL="3657600" algn="l">
              <a:lnSpc>
                <a:spcPct val="90000"/>
              </a:lnSpc>
              <a:spcBef>
                <a:spcPts val="2400"/>
              </a:spcBef>
              <a:spcAft>
                <a:spcPts val="0"/>
              </a:spcAft>
              <a:buClr>
                <a:srgbClr val="888888"/>
              </a:buClr>
              <a:buSzPts val="7680"/>
              <a:buNone/>
              <a:defRPr sz="7680">
                <a:solidFill>
                  <a:srgbClr val="888888"/>
                </a:solidFill>
              </a:defRPr>
            </a:lvl8pPr>
            <a:lvl9pPr indent="-228600" lvl="8" marL="4114800" algn="l">
              <a:lnSpc>
                <a:spcPct val="90000"/>
              </a:lnSpc>
              <a:spcBef>
                <a:spcPts val="2400"/>
              </a:spcBef>
              <a:spcAft>
                <a:spcPts val="0"/>
              </a:spcAft>
              <a:buClr>
                <a:srgbClr val="888888"/>
              </a:buClr>
              <a:buSzPts val="7680"/>
              <a:buNone/>
              <a:defRPr sz="7680">
                <a:solidFill>
                  <a:srgbClr val="888888"/>
                </a:solidFill>
              </a:defRPr>
            </a:lvl9pPr>
          </a:lstStyle>
          <a:p/>
        </p:txBody>
      </p:sp>
      <p:sp>
        <p:nvSpPr>
          <p:cNvPr id="30" name="Google Shape;30;p5"/>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3017520" y="1752607"/>
            <a:ext cx="37856160" cy="6362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 type="body"/>
          </p:nvPr>
        </p:nvSpPr>
        <p:spPr>
          <a:xfrm>
            <a:off x="3017520" y="8763000"/>
            <a:ext cx="18653760" cy="208864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0"/>
              </a:spcBef>
              <a:spcAft>
                <a:spcPts val="0"/>
              </a:spcAft>
              <a:buClr>
                <a:schemeClr val="dk1"/>
              </a:buClr>
              <a:buSzPts val="1800"/>
              <a:buChar char="•"/>
              <a:defRPr/>
            </a:lvl1pPr>
            <a:lvl2pPr indent="-342900" lvl="1" marL="914400" algn="l">
              <a:lnSpc>
                <a:spcPct val="90000"/>
              </a:lnSpc>
              <a:spcBef>
                <a:spcPts val="2400"/>
              </a:spcBef>
              <a:spcAft>
                <a:spcPts val="0"/>
              </a:spcAft>
              <a:buClr>
                <a:schemeClr val="dk1"/>
              </a:buClr>
              <a:buSzPts val="1800"/>
              <a:buChar char="•"/>
              <a:defRPr/>
            </a:lvl2pPr>
            <a:lvl3pPr indent="-342900" lvl="2" marL="1371600" algn="l">
              <a:lnSpc>
                <a:spcPct val="90000"/>
              </a:lnSpc>
              <a:spcBef>
                <a:spcPts val="2400"/>
              </a:spcBef>
              <a:spcAft>
                <a:spcPts val="0"/>
              </a:spcAft>
              <a:buClr>
                <a:schemeClr val="dk1"/>
              </a:buClr>
              <a:buSzPts val="1800"/>
              <a:buChar char="•"/>
              <a:defRPr/>
            </a:lvl3pPr>
            <a:lvl4pPr indent="-342900" lvl="3" marL="1828800" algn="l">
              <a:lnSpc>
                <a:spcPct val="90000"/>
              </a:lnSpc>
              <a:spcBef>
                <a:spcPts val="2400"/>
              </a:spcBef>
              <a:spcAft>
                <a:spcPts val="0"/>
              </a:spcAft>
              <a:buClr>
                <a:schemeClr val="dk1"/>
              </a:buClr>
              <a:buSzPts val="1800"/>
              <a:buChar char="•"/>
              <a:defRPr/>
            </a:lvl4pPr>
            <a:lvl5pPr indent="-342900" lvl="4" marL="2286000" algn="l">
              <a:lnSpc>
                <a:spcPct val="90000"/>
              </a:lnSpc>
              <a:spcBef>
                <a:spcPts val="2400"/>
              </a:spcBef>
              <a:spcAft>
                <a:spcPts val="0"/>
              </a:spcAft>
              <a:buClr>
                <a:schemeClr val="dk1"/>
              </a:buClr>
              <a:buSzPts val="1800"/>
              <a:buChar char="•"/>
              <a:defRPr/>
            </a:lvl5pPr>
            <a:lvl6pPr indent="-342900" lvl="5" marL="2743200" algn="l">
              <a:lnSpc>
                <a:spcPct val="90000"/>
              </a:lnSpc>
              <a:spcBef>
                <a:spcPts val="2400"/>
              </a:spcBef>
              <a:spcAft>
                <a:spcPts val="0"/>
              </a:spcAft>
              <a:buClr>
                <a:schemeClr val="dk1"/>
              </a:buClr>
              <a:buSzPts val="1800"/>
              <a:buChar char="•"/>
              <a:defRPr/>
            </a:lvl6pPr>
            <a:lvl7pPr indent="-342900" lvl="6" marL="3200400" algn="l">
              <a:lnSpc>
                <a:spcPct val="90000"/>
              </a:lnSpc>
              <a:spcBef>
                <a:spcPts val="2400"/>
              </a:spcBef>
              <a:spcAft>
                <a:spcPts val="0"/>
              </a:spcAft>
              <a:buClr>
                <a:schemeClr val="dk1"/>
              </a:buClr>
              <a:buSzPts val="1800"/>
              <a:buChar char="•"/>
              <a:defRPr/>
            </a:lvl7pPr>
            <a:lvl8pPr indent="-342900" lvl="7" marL="3657600" algn="l">
              <a:lnSpc>
                <a:spcPct val="90000"/>
              </a:lnSpc>
              <a:spcBef>
                <a:spcPts val="2400"/>
              </a:spcBef>
              <a:spcAft>
                <a:spcPts val="0"/>
              </a:spcAft>
              <a:buClr>
                <a:schemeClr val="dk1"/>
              </a:buClr>
              <a:buSzPts val="1800"/>
              <a:buChar char="•"/>
              <a:defRPr/>
            </a:lvl8pPr>
            <a:lvl9pPr indent="-342900" lvl="8" marL="4114800" algn="l">
              <a:lnSpc>
                <a:spcPct val="90000"/>
              </a:lnSpc>
              <a:spcBef>
                <a:spcPts val="2400"/>
              </a:spcBef>
              <a:spcAft>
                <a:spcPts val="0"/>
              </a:spcAft>
              <a:buClr>
                <a:schemeClr val="dk1"/>
              </a:buClr>
              <a:buSzPts val="1800"/>
              <a:buChar char="•"/>
              <a:defRPr/>
            </a:lvl9pPr>
          </a:lstStyle>
          <a:p/>
        </p:txBody>
      </p:sp>
      <p:sp>
        <p:nvSpPr>
          <p:cNvPr id="36" name="Google Shape;36;p6"/>
          <p:cNvSpPr txBox="1"/>
          <p:nvPr>
            <p:ph idx="2" type="body"/>
          </p:nvPr>
        </p:nvSpPr>
        <p:spPr>
          <a:xfrm>
            <a:off x="22219920" y="8763000"/>
            <a:ext cx="18653760" cy="208864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0"/>
              </a:spcBef>
              <a:spcAft>
                <a:spcPts val="0"/>
              </a:spcAft>
              <a:buClr>
                <a:schemeClr val="dk1"/>
              </a:buClr>
              <a:buSzPts val="1800"/>
              <a:buChar char="•"/>
              <a:defRPr/>
            </a:lvl1pPr>
            <a:lvl2pPr indent="-342900" lvl="1" marL="914400" algn="l">
              <a:lnSpc>
                <a:spcPct val="90000"/>
              </a:lnSpc>
              <a:spcBef>
                <a:spcPts val="2400"/>
              </a:spcBef>
              <a:spcAft>
                <a:spcPts val="0"/>
              </a:spcAft>
              <a:buClr>
                <a:schemeClr val="dk1"/>
              </a:buClr>
              <a:buSzPts val="1800"/>
              <a:buChar char="•"/>
              <a:defRPr/>
            </a:lvl2pPr>
            <a:lvl3pPr indent="-342900" lvl="2" marL="1371600" algn="l">
              <a:lnSpc>
                <a:spcPct val="90000"/>
              </a:lnSpc>
              <a:spcBef>
                <a:spcPts val="2400"/>
              </a:spcBef>
              <a:spcAft>
                <a:spcPts val="0"/>
              </a:spcAft>
              <a:buClr>
                <a:schemeClr val="dk1"/>
              </a:buClr>
              <a:buSzPts val="1800"/>
              <a:buChar char="•"/>
              <a:defRPr/>
            </a:lvl3pPr>
            <a:lvl4pPr indent="-342900" lvl="3" marL="1828800" algn="l">
              <a:lnSpc>
                <a:spcPct val="90000"/>
              </a:lnSpc>
              <a:spcBef>
                <a:spcPts val="2400"/>
              </a:spcBef>
              <a:spcAft>
                <a:spcPts val="0"/>
              </a:spcAft>
              <a:buClr>
                <a:schemeClr val="dk1"/>
              </a:buClr>
              <a:buSzPts val="1800"/>
              <a:buChar char="•"/>
              <a:defRPr/>
            </a:lvl4pPr>
            <a:lvl5pPr indent="-342900" lvl="4" marL="2286000" algn="l">
              <a:lnSpc>
                <a:spcPct val="90000"/>
              </a:lnSpc>
              <a:spcBef>
                <a:spcPts val="2400"/>
              </a:spcBef>
              <a:spcAft>
                <a:spcPts val="0"/>
              </a:spcAft>
              <a:buClr>
                <a:schemeClr val="dk1"/>
              </a:buClr>
              <a:buSzPts val="1800"/>
              <a:buChar char="•"/>
              <a:defRPr/>
            </a:lvl5pPr>
            <a:lvl6pPr indent="-342900" lvl="5" marL="2743200" algn="l">
              <a:lnSpc>
                <a:spcPct val="90000"/>
              </a:lnSpc>
              <a:spcBef>
                <a:spcPts val="2400"/>
              </a:spcBef>
              <a:spcAft>
                <a:spcPts val="0"/>
              </a:spcAft>
              <a:buClr>
                <a:schemeClr val="dk1"/>
              </a:buClr>
              <a:buSzPts val="1800"/>
              <a:buChar char="•"/>
              <a:defRPr/>
            </a:lvl6pPr>
            <a:lvl7pPr indent="-342900" lvl="6" marL="3200400" algn="l">
              <a:lnSpc>
                <a:spcPct val="90000"/>
              </a:lnSpc>
              <a:spcBef>
                <a:spcPts val="2400"/>
              </a:spcBef>
              <a:spcAft>
                <a:spcPts val="0"/>
              </a:spcAft>
              <a:buClr>
                <a:schemeClr val="dk1"/>
              </a:buClr>
              <a:buSzPts val="1800"/>
              <a:buChar char="•"/>
              <a:defRPr/>
            </a:lvl7pPr>
            <a:lvl8pPr indent="-342900" lvl="7" marL="3657600" algn="l">
              <a:lnSpc>
                <a:spcPct val="90000"/>
              </a:lnSpc>
              <a:spcBef>
                <a:spcPts val="2400"/>
              </a:spcBef>
              <a:spcAft>
                <a:spcPts val="0"/>
              </a:spcAft>
              <a:buClr>
                <a:schemeClr val="dk1"/>
              </a:buClr>
              <a:buSzPts val="1800"/>
              <a:buChar char="•"/>
              <a:defRPr/>
            </a:lvl8pPr>
            <a:lvl9pPr indent="-342900" lvl="8" marL="4114800" algn="l">
              <a:lnSpc>
                <a:spcPct val="90000"/>
              </a:lnSpc>
              <a:spcBef>
                <a:spcPts val="2400"/>
              </a:spcBef>
              <a:spcAft>
                <a:spcPts val="0"/>
              </a:spcAft>
              <a:buClr>
                <a:schemeClr val="dk1"/>
              </a:buClr>
              <a:buSzPts val="1800"/>
              <a:buChar char="•"/>
              <a:defRPr/>
            </a:lvl9pPr>
          </a:lstStyle>
          <a:p/>
        </p:txBody>
      </p:sp>
      <p:sp>
        <p:nvSpPr>
          <p:cNvPr id="37" name="Google Shape;37;p6"/>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3023237" y="1752607"/>
            <a:ext cx="37856160" cy="6362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 type="body"/>
          </p:nvPr>
        </p:nvSpPr>
        <p:spPr>
          <a:xfrm>
            <a:off x="3023242" y="8069582"/>
            <a:ext cx="18568032" cy="395477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4800"/>
              </a:spcBef>
              <a:spcAft>
                <a:spcPts val="0"/>
              </a:spcAft>
              <a:buClr>
                <a:schemeClr val="dk1"/>
              </a:buClr>
              <a:buSzPts val="11520"/>
              <a:buNone/>
              <a:defRPr b="1" sz="11520"/>
            </a:lvl1pPr>
            <a:lvl2pPr indent="-228600" lvl="1" marL="914400" algn="l">
              <a:lnSpc>
                <a:spcPct val="90000"/>
              </a:lnSpc>
              <a:spcBef>
                <a:spcPts val="2400"/>
              </a:spcBef>
              <a:spcAft>
                <a:spcPts val="0"/>
              </a:spcAft>
              <a:buClr>
                <a:schemeClr val="dk1"/>
              </a:buClr>
              <a:buSzPts val="9600"/>
              <a:buNone/>
              <a:defRPr b="1" sz="9600"/>
            </a:lvl2pPr>
            <a:lvl3pPr indent="-228600" lvl="2" marL="1371600" algn="l">
              <a:lnSpc>
                <a:spcPct val="90000"/>
              </a:lnSpc>
              <a:spcBef>
                <a:spcPts val="2400"/>
              </a:spcBef>
              <a:spcAft>
                <a:spcPts val="0"/>
              </a:spcAft>
              <a:buClr>
                <a:schemeClr val="dk1"/>
              </a:buClr>
              <a:buSzPts val="8640"/>
              <a:buNone/>
              <a:defRPr b="1" sz="8640"/>
            </a:lvl3pPr>
            <a:lvl4pPr indent="-228600" lvl="3" marL="1828800" algn="l">
              <a:lnSpc>
                <a:spcPct val="90000"/>
              </a:lnSpc>
              <a:spcBef>
                <a:spcPts val="2400"/>
              </a:spcBef>
              <a:spcAft>
                <a:spcPts val="0"/>
              </a:spcAft>
              <a:buClr>
                <a:schemeClr val="dk1"/>
              </a:buClr>
              <a:buSzPts val="7680"/>
              <a:buNone/>
              <a:defRPr b="1" sz="7680"/>
            </a:lvl4pPr>
            <a:lvl5pPr indent="-228600" lvl="4" marL="2286000" algn="l">
              <a:lnSpc>
                <a:spcPct val="90000"/>
              </a:lnSpc>
              <a:spcBef>
                <a:spcPts val="2400"/>
              </a:spcBef>
              <a:spcAft>
                <a:spcPts val="0"/>
              </a:spcAft>
              <a:buClr>
                <a:schemeClr val="dk1"/>
              </a:buClr>
              <a:buSzPts val="7680"/>
              <a:buNone/>
              <a:defRPr b="1" sz="7680"/>
            </a:lvl5pPr>
            <a:lvl6pPr indent="-228600" lvl="5" marL="2743200" algn="l">
              <a:lnSpc>
                <a:spcPct val="90000"/>
              </a:lnSpc>
              <a:spcBef>
                <a:spcPts val="2400"/>
              </a:spcBef>
              <a:spcAft>
                <a:spcPts val="0"/>
              </a:spcAft>
              <a:buClr>
                <a:schemeClr val="dk1"/>
              </a:buClr>
              <a:buSzPts val="7680"/>
              <a:buNone/>
              <a:defRPr b="1" sz="7680"/>
            </a:lvl6pPr>
            <a:lvl7pPr indent="-228600" lvl="6" marL="3200400" algn="l">
              <a:lnSpc>
                <a:spcPct val="90000"/>
              </a:lnSpc>
              <a:spcBef>
                <a:spcPts val="2400"/>
              </a:spcBef>
              <a:spcAft>
                <a:spcPts val="0"/>
              </a:spcAft>
              <a:buClr>
                <a:schemeClr val="dk1"/>
              </a:buClr>
              <a:buSzPts val="7680"/>
              <a:buNone/>
              <a:defRPr b="1" sz="7680"/>
            </a:lvl7pPr>
            <a:lvl8pPr indent="-228600" lvl="7" marL="3657600" algn="l">
              <a:lnSpc>
                <a:spcPct val="90000"/>
              </a:lnSpc>
              <a:spcBef>
                <a:spcPts val="2400"/>
              </a:spcBef>
              <a:spcAft>
                <a:spcPts val="0"/>
              </a:spcAft>
              <a:buClr>
                <a:schemeClr val="dk1"/>
              </a:buClr>
              <a:buSzPts val="7680"/>
              <a:buNone/>
              <a:defRPr b="1" sz="7680"/>
            </a:lvl8pPr>
            <a:lvl9pPr indent="-228600" lvl="8" marL="4114800" algn="l">
              <a:lnSpc>
                <a:spcPct val="90000"/>
              </a:lnSpc>
              <a:spcBef>
                <a:spcPts val="2400"/>
              </a:spcBef>
              <a:spcAft>
                <a:spcPts val="0"/>
              </a:spcAft>
              <a:buClr>
                <a:schemeClr val="dk1"/>
              </a:buClr>
              <a:buSzPts val="7680"/>
              <a:buNone/>
              <a:defRPr b="1" sz="7680"/>
            </a:lvl9pPr>
          </a:lstStyle>
          <a:p/>
        </p:txBody>
      </p:sp>
      <p:sp>
        <p:nvSpPr>
          <p:cNvPr id="43" name="Google Shape;43;p7"/>
          <p:cNvSpPr txBox="1"/>
          <p:nvPr>
            <p:ph idx="2" type="body"/>
          </p:nvPr>
        </p:nvSpPr>
        <p:spPr>
          <a:xfrm>
            <a:off x="3023242" y="12024360"/>
            <a:ext cx="18568032" cy="176860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0"/>
              </a:spcBef>
              <a:spcAft>
                <a:spcPts val="0"/>
              </a:spcAft>
              <a:buClr>
                <a:schemeClr val="dk1"/>
              </a:buClr>
              <a:buSzPts val="1800"/>
              <a:buChar char="•"/>
              <a:defRPr/>
            </a:lvl1pPr>
            <a:lvl2pPr indent="-342900" lvl="1" marL="914400" algn="l">
              <a:lnSpc>
                <a:spcPct val="90000"/>
              </a:lnSpc>
              <a:spcBef>
                <a:spcPts val="2400"/>
              </a:spcBef>
              <a:spcAft>
                <a:spcPts val="0"/>
              </a:spcAft>
              <a:buClr>
                <a:schemeClr val="dk1"/>
              </a:buClr>
              <a:buSzPts val="1800"/>
              <a:buChar char="•"/>
              <a:defRPr/>
            </a:lvl2pPr>
            <a:lvl3pPr indent="-342900" lvl="2" marL="1371600" algn="l">
              <a:lnSpc>
                <a:spcPct val="90000"/>
              </a:lnSpc>
              <a:spcBef>
                <a:spcPts val="2400"/>
              </a:spcBef>
              <a:spcAft>
                <a:spcPts val="0"/>
              </a:spcAft>
              <a:buClr>
                <a:schemeClr val="dk1"/>
              </a:buClr>
              <a:buSzPts val="1800"/>
              <a:buChar char="•"/>
              <a:defRPr/>
            </a:lvl3pPr>
            <a:lvl4pPr indent="-342900" lvl="3" marL="1828800" algn="l">
              <a:lnSpc>
                <a:spcPct val="90000"/>
              </a:lnSpc>
              <a:spcBef>
                <a:spcPts val="2400"/>
              </a:spcBef>
              <a:spcAft>
                <a:spcPts val="0"/>
              </a:spcAft>
              <a:buClr>
                <a:schemeClr val="dk1"/>
              </a:buClr>
              <a:buSzPts val="1800"/>
              <a:buChar char="•"/>
              <a:defRPr/>
            </a:lvl4pPr>
            <a:lvl5pPr indent="-342900" lvl="4" marL="2286000" algn="l">
              <a:lnSpc>
                <a:spcPct val="90000"/>
              </a:lnSpc>
              <a:spcBef>
                <a:spcPts val="2400"/>
              </a:spcBef>
              <a:spcAft>
                <a:spcPts val="0"/>
              </a:spcAft>
              <a:buClr>
                <a:schemeClr val="dk1"/>
              </a:buClr>
              <a:buSzPts val="1800"/>
              <a:buChar char="•"/>
              <a:defRPr/>
            </a:lvl5pPr>
            <a:lvl6pPr indent="-342900" lvl="5" marL="2743200" algn="l">
              <a:lnSpc>
                <a:spcPct val="90000"/>
              </a:lnSpc>
              <a:spcBef>
                <a:spcPts val="2400"/>
              </a:spcBef>
              <a:spcAft>
                <a:spcPts val="0"/>
              </a:spcAft>
              <a:buClr>
                <a:schemeClr val="dk1"/>
              </a:buClr>
              <a:buSzPts val="1800"/>
              <a:buChar char="•"/>
              <a:defRPr/>
            </a:lvl6pPr>
            <a:lvl7pPr indent="-342900" lvl="6" marL="3200400" algn="l">
              <a:lnSpc>
                <a:spcPct val="90000"/>
              </a:lnSpc>
              <a:spcBef>
                <a:spcPts val="2400"/>
              </a:spcBef>
              <a:spcAft>
                <a:spcPts val="0"/>
              </a:spcAft>
              <a:buClr>
                <a:schemeClr val="dk1"/>
              </a:buClr>
              <a:buSzPts val="1800"/>
              <a:buChar char="•"/>
              <a:defRPr/>
            </a:lvl7pPr>
            <a:lvl8pPr indent="-342900" lvl="7" marL="3657600" algn="l">
              <a:lnSpc>
                <a:spcPct val="90000"/>
              </a:lnSpc>
              <a:spcBef>
                <a:spcPts val="2400"/>
              </a:spcBef>
              <a:spcAft>
                <a:spcPts val="0"/>
              </a:spcAft>
              <a:buClr>
                <a:schemeClr val="dk1"/>
              </a:buClr>
              <a:buSzPts val="1800"/>
              <a:buChar char="•"/>
              <a:defRPr/>
            </a:lvl8pPr>
            <a:lvl9pPr indent="-342900" lvl="8" marL="4114800" algn="l">
              <a:lnSpc>
                <a:spcPct val="90000"/>
              </a:lnSpc>
              <a:spcBef>
                <a:spcPts val="2400"/>
              </a:spcBef>
              <a:spcAft>
                <a:spcPts val="0"/>
              </a:spcAft>
              <a:buClr>
                <a:schemeClr val="dk1"/>
              </a:buClr>
              <a:buSzPts val="1800"/>
              <a:buChar char="•"/>
              <a:defRPr/>
            </a:lvl9pPr>
          </a:lstStyle>
          <a:p/>
        </p:txBody>
      </p:sp>
      <p:sp>
        <p:nvSpPr>
          <p:cNvPr id="44" name="Google Shape;44;p7"/>
          <p:cNvSpPr txBox="1"/>
          <p:nvPr>
            <p:ph idx="3" type="body"/>
          </p:nvPr>
        </p:nvSpPr>
        <p:spPr>
          <a:xfrm>
            <a:off x="22219922" y="8069582"/>
            <a:ext cx="18659477" cy="395477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4800"/>
              </a:spcBef>
              <a:spcAft>
                <a:spcPts val="0"/>
              </a:spcAft>
              <a:buClr>
                <a:schemeClr val="dk1"/>
              </a:buClr>
              <a:buSzPts val="11520"/>
              <a:buNone/>
              <a:defRPr b="1" sz="11520"/>
            </a:lvl1pPr>
            <a:lvl2pPr indent="-228600" lvl="1" marL="914400" algn="l">
              <a:lnSpc>
                <a:spcPct val="90000"/>
              </a:lnSpc>
              <a:spcBef>
                <a:spcPts val="2400"/>
              </a:spcBef>
              <a:spcAft>
                <a:spcPts val="0"/>
              </a:spcAft>
              <a:buClr>
                <a:schemeClr val="dk1"/>
              </a:buClr>
              <a:buSzPts val="9600"/>
              <a:buNone/>
              <a:defRPr b="1" sz="9600"/>
            </a:lvl2pPr>
            <a:lvl3pPr indent="-228600" lvl="2" marL="1371600" algn="l">
              <a:lnSpc>
                <a:spcPct val="90000"/>
              </a:lnSpc>
              <a:spcBef>
                <a:spcPts val="2400"/>
              </a:spcBef>
              <a:spcAft>
                <a:spcPts val="0"/>
              </a:spcAft>
              <a:buClr>
                <a:schemeClr val="dk1"/>
              </a:buClr>
              <a:buSzPts val="8640"/>
              <a:buNone/>
              <a:defRPr b="1" sz="8640"/>
            </a:lvl3pPr>
            <a:lvl4pPr indent="-228600" lvl="3" marL="1828800" algn="l">
              <a:lnSpc>
                <a:spcPct val="90000"/>
              </a:lnSpc>
              <a:spcBef>
                <a:spcPts val="2400"/>
              </a:spcBef>
              <a:spcAft>
                <a:spcPts val="0"/>
              </a:spcAft>
              <a:buClr>
                <a:schemeClr val="dk1"/>
              </a:buClr>
              <a:buSzPts val="7680"/>
              <a:buNone/>
              <a:defRPr b="1" sz="7680"/>
            </a:lvl4pPr>
            <a:lvl5pPr indent="-228600" lvl="4" marL="2286000" algn="l">
              <a:lnSpc>
                <a:spcPct val="90000"/>
              </a:lnSpc>
              <a:spcBef>
                <a:spcPts val="2400"/>
              </a:spcBef>
              <a:spcAft>
                <a:spcPts val="0"/>
              </a:spcAft>
              <a:buClr>
                <a:schemeClr val="dk1"/>
              </a:buClr>
              <a:buSzPts val="7680"/>
              <a:buNone/>
              <a:defRPr b="1" sz="7680"/>
            </a:lvl5pPr>
            <a:lvl6pPr indent="-228600" lvl="5" marL="2743200" algn="l">
              <a:lnSpc>
                <a:spcPct val="90000"/>
              </a:lnSpc>
              <a:spcBef>
                <a:spcPts val="2400"/>
              </a:spcBef>
              <a:spcAft>
                <a:spcPts val="0"/>
              </a:spcAft>
              <a:buClr>
                <a:schemeClr val="dk1"/>
              </a:buClr>
              <a:buSzPts val="7680"/>
              <a:buNone/>
              <a:defRPr b="1" sz="7680"/>
            </a:lvl6pPr>
            <a:lvl7pPr indent="-228600" lvl="6" marL="3200400" algn="l">
              <a:lnSpc>
                <a:spcPct val="90000"/>
              </a:lnSpc>
              <a:spcBef>
                <a:spcPts val="2400"/>
              </a:spcBef>
              <a:spcAft>
                <a:spcPts val="0"/>
              </a:spcAft>
              <a:buClr>
                <a:schemeClr val="dk1"/>
              </a:buClr>
              <a:buSzPts val="7680"/>
              <a:buNone/>
              <a:defRPr b="1" sz="7680"/>
            </a:lvl7pPr>
            <a:lvl8pPr indent="-228600" lvl="7" marL="3657600" algn="l">
              <a:lnSpc>
                <a:spcPct val="90000"/>
              </a:lnSpc>
              <a:spcBef>
                <a:spcPts val="2400"/>
              </a:spcBef>
              <a:spcAft>
                <a:spcPts val="0"/>
              </a:spcAft>
              <a:buClr>
                <a:schemeClr val="dk1"/>
              </a:buClr>
              <a:buSzPts val="7680"/>
              <a:buNone/>
              <a:defRPr b="1" sz="7680"/>
            </a:lvl8pPr>
            <a:lvl9pPr indent="-228600" lvl="8" marL="4114800" algn="l">
              <a:lnSpc>
                <a:spcPct val="90000"/>
              </a:lnSpc>
              <a:spcBef>
                <a:spcPts val="2400"/>
              </a:spcBef>
              <a:spcAft>
                <a:spcPts val="0"/>
              </a:spcAft>
              <a:buClr>
                <a:schemeClr val="dk1"/>
              </a:buClr>
              <a:buSzPts val="7680"/>
              <a:buNone/>
              <a:defRPr b="1" sz="7680"/>
            </a:lvl9pPr>
          </a:lstStyle>
          <a:p/>
        </p:txBody>
      </p:sp>
      <p:sp>
        <p:nvSpPr>
          <p:cNvPr id="45" name="Google Shape;45;p7"/>
          <p:cNvSpPr txBox="1"/>
          <p:nvPr>
            <p:ph idx="4" type="body"/>
          </p:nvPr>
        </p:nvSpPr>
        <p:spPr>
          <a:xfrm>
            <a:off x="22219922" y="12024360"/>
            <a:ext cx="18659477" cy="176860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0"/>
              </a:spcBef>
              <a:spcAft>
                <a:spcPts val="0"/>
              </a:spcAft>
              <a:buClr>
                <a:schemeClr val="dk1"/>
              </a:buClr>
              <a:buSzPts val="1800"/>
              <a:buChar char="•"/>
              <a:defRPr/>
            </a:lvl1pPr>
            <a:lvl2pPr indent="-342900" lvl="1" marL="914400" algn="l">
              <a:lnSpc>
                <a:spcPct val="90000"/>
              </a:lnSpc>
              <a:spcBef>
                <a:spcPts val="2400"/>
              </a:spcBef>
              <a:spcAft>
                <a:spcPts val="0"/>
              </a:spcAft>
              <a:buClr>
                <a:schemeClr val="dk1"/>
              </a:buClr>
              <a:buSzPts val="1800"/>
              <a:buChar char="•"/>
              <a:defRPr/>
            </a:lvl2pPr>
            <a:lvl3pPr indent="-342900" lvl="2" marL="1371600" algn="l">
              <a:lnSpc>
                <a:spcPct val="90000"/>
              </a:lnSpc>
              <a:spcBef>
                <a:spcPts val="2400"/>
              </a:spcBef>
              <a:spcAft>
                <a:spcPts val="0"/>
              </a:spcAft>
              <a:buClr>
                <a:schemeClr val="dk1"/>
              </a:buClr>
              <a:buSzPts val="1800"/>
              <a:buChar char="•"/>
              <a:defRPr/>
            </a:lvl3pPr>
            <a:lvl4pPr indent="-342900" lvl="3" marL="1828800" algn="l">
              <a:lnSpc>
                <a:spcPct val="90000"/>
              </a:lnSpc>
              <a:spcBef>
                <a:spcPts val="2400"/>
              </a:spcBef>
              <a:spcAft>
                <a:spcPts val="0"/>
              </a:spcAft>
              <a:buClr>
                <a:schemeClr val="dk1"/>
              </a:buClr>
              <a:buSzPts val="1800"/>
              <a:buChar char="•"/>
              <a:defRPr/>
            </a:lvl4pPr>
            <a:lvl5pPr indent="-342900" lvl="4" marL="2286000" algn="l">
              <a:lnSpc>
                <a:spcPct val="90000"/>
              </a:lnSpc>
              <a:spcBef>
                <a:spcPts val="2400"/>
              </a:spcBef>
              <a:spcAft>
                <a:spcPts val="0"/>
              </a:spcAft>
              <a:buClr>
                <a:schemeClr val="dk1"/>
              </a:buClr>
              <a:buSzPts val="1800"/>
              <a:buChar char="•"/>
              <a:defRPr/>
            </a:lvl5pPr>
            <a:lvl6pPr indent="-342900" lvl="5" marL="2743200" algn="l">
              <a:lnSpc>
                <a:spcPct val="90000"/>
              </a:lnSpc>
              <a:spcBef>
                <a:spcPts val="2400"/>
              </a:spcBef>
              <a:spcAft>
                <a:spcPts val="0"/>
              </a:spcAft>
              <a:buClr>
                <a:schemeClr val="dk1"/>
              </a:buClr>
              <a:buSzPts val="1800"/>
              <a:buChar char="•"/>
              <a:defRPr/>
            </a:lvl6pPr>
            <a:lvl7pPr indent="-342900" lvl="6" marL="3200400" algn="l">
              <a:lnSpc>
                <a:spcPct val="90000"/>
              </a:lnSpc>
              <a:spcBef>
                <a:spcPts val="2400"/>
              </a:spcBef>
              <a:spcAft>
                <a:spcPts val="0"/>
              </a:spcAft>
              <a:buClr>
                <a:schemeClr val="dk1"/>
              </a:buClr>
              <a:buSzPts val="1800"/>
              <a:buChar char="•"/>
              <a:defRPr/>
            </a:lvl7pPr>
            <a:lvl8pPr indent="-342900" lvl="7" marL="3657600" algn="l">
              <a:lnSpc>
                <a:spcPct val="90000"/>
              </a:lnSpc>
              <a:spcBef>
                <a:spcPts val="2400"/>
              </a:spcBef>
              <a:spcAft>
                <a:spcPts val="0"/>
              </a:spcAft>
              <a:buClr>
                <a:schemeClr val="dk1"/>
              </a:buClr>
              <a:buSzPts val="1800"/>
              <a:buChar char="•"/>
              <a:defRPr/>
            </a:lvl8pPr>
            <a:lvl9pPr indent="-342900" lvl="8" marL="4114800" algn="l">
              <a:lnSpc>
                <a:spcPct val="90000"/>
              </a:lnSpc>
              <a:spcBef>
                <a:spcPts val="2400"/>
              </a:spcBef>
              <a:spcAft>
                <a:spcPts val="0"/>
              </a:spcAft>
              <a:buClr>
                <a:schemeClr val="dk1"/>
              </a:buClr>
              <a:buSzPts val="1800"/>
              <a:buChar char="•"/>
              <a:defRPr/>
            </a:lvl9pPr>
          </a:lstStyle>
          <a:p/>
        </p:txBody>
      </p:sp>
      <p:sp>
        <p:nvSpPr>
          <p:cNvPr id="46" name="Google Shape;46;p7"/>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3017520" y="1752607"/>
            <a:ext cx="37856160" cy="6362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9"/>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9"/>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0"/>
          <p:cNvSpPr txBox="1"/>
          <p:nvPr>
            <p:ph type="title"/>
          </p:nvPr>
        </p:nvSpPr>
        <p:spPr>
          <a:xfrm>
            <a:off x="3023237" y="2194560"/>
            <a:ext cx="14156054" cy="76809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5360"/>
              <a:buFont typeface="Calibri"/>
              <a:buNone/>
              <a:defRPr sz="1536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0"/>
          <p:cNvSpPr txBox="1"/>
          <p:nvPr>
            <p:ph idx="1" type="body"/>
          </p:nvPr>
        </p:nvSpPr>
        <p:spPr>
          <a:xfrm>
            <a:off x="18659477" y="4739647"/>
            <a:ext cx="22219920" cy="23393400"/>
          </a:xfrm>
          <a:prstGeom prst="rect">
            <a:avLst/>
          </a:prstGeom>
          <a:noFill/>
          <a:ln>
            <a:noFill/>
          </a:ln>
        </p:spPr>
        <p:txBody>
          <a:bodyPr anchorCtr="0" anchor="t" bIns="45700" lIns="91425" spcFirstLastPara="1" rIns="91425" wrap="square" tIns="45700">
            <a:normAutofit/>
          </a:bodyPr>
          <a:lstStyle>
            <a:lvl1pPr indent="-1203960" lvl="0" marL="457200" algn="l">
              <a:lnSpc>
                <a:spcPct val="90000"/>
              </a:lnSpc>
              <a:spcBef>
                <a:spcPts val="4800"/>
              </a:spcBef>
              <a:spcAft>
                <a:spcPts val="0"/>
              </a:spcAft>
              <a:buClr>
                <a:schemeClr val="dk1"/>
              </a:buClr>
              <a:buSzPts val="15360"/>
              <a:buChar char="•"/>
              <a:defRPr sz="15360"/>
            </a:lvl1pPr>
            <a:lvl2pPr indent="-1082040" lvl="1" marL="914400" algn="l">
              <a:lnSpc>
                <a:spcPct val="90000"/>
              </a:lnSpc>
              <a:spcBef>
                <a:spcPts val="2400"/>
              </a:spcBef>
              <a:spcAft>
                <a:spcPts val="0"/>
              </a:spcAft>
              <a:buClr>
                <a:schemeClr val="dk1"/>
              </a:buClr>
              <a:buSzPts val="13440"/>
              <a:buChar char="•"/>
              <a:defRPr sz="13439"/>
            </a:lvl2pPr>
            <a:lvl3pPr indent="-960120" lvl="2" marL="1371600" algn="l">
              <a:lnSpc>
                <a:spcPct val="90000"/>
              </a:lnSpc>
              <a:spcBef>
                <a:spcPts val="2400"/>
              </a:spcBef>
              <a:spcAft>
                <a:spcPts val="0"/>
              </a:spcAft>
              <a:buClr>
                <a:schemeClr val="dk1"/>
              </a:buClr>
              <a:buSzPts val="11520"/>
              <a:buChar char="•"/>
              <a:defRPr sz="11520"/>
            </a:lvl3pPr>
            <a:lvl4pPr indent="-838200" lvl="3" marL="1828800" algn="l">
              <a:lnSpc>
                <a:spcPct val="90000"/>
              </a:lnSpc>
              <a:spcBef>
                <a:spcPts val="2400"/>
              </a:spcBef>
              <a:spcAft>
                <a:spcPts val="0"/>
              </a:spcAft>
              <a:buClr>
                <a:schemeClr val="dk1"/>
              </a:buClr>
              <a:buSzPts val="9600"/>
              <a:buChar char="•"/>
              <a:defRPr sz="9600"/>
            </a:lvl4pPr>
            <a:lvl5pPr indent="-838200" lvl="4" marL="2286000" algn="l">
              <a:lnSpc>
                <a:spcPct val="90000"/>
              </a:lnSpc>
              <a:spcBef>
                <a:spcPts val="2400"/>
              </a:spcBef>
              <a:spcAft>
                <a:spcPts val="0"/>
              </a:spcAft>
              <a:buClr>
                <a:schemeClr val="dk1"/>
              </a:buClr>
              <a:buSzPts val="9600"/>
              <a:buChar char="•"/>
              <a:defRPr sz="9600"/>
            </a:lvl5pPr>
            <a:lvl6pPr indent="-838200" lvl="5" marL="2743200" algn="l">
              <a:lnSpc>
                <a:spcPct val="90000"/>
              </a:lnSpc>
              <a:spcBef>
                <a:spcPts val="2400"/>
              </a:spcBef>
              <a:spcAft>
                <a:spcPts val="0"/>
              </a:spcAft>
              <a:buClr>
                <a:schemeClr val="dk1"/>
              </a:buClr>
              <a:buSzPts val="9600"/>
              <a:buChar char="•"/>
              <a:defRPr sz="9600"/>
            </a:lvl6pPr>
            <a:lvl7pPr indent="-838200" lvl="6" marL="3200400" algn="l">
              <a:lnSpc>
                <a:spcPct val="90000"/>
              </a:lnSpc>
              <a:spcBef>
                <a:spcPts val="2400"/>
              </a:spcBef>
              <a:spcAft>
                <a:spcPts val="0"/>
              </a:spcAft>
              <a:buClr>
                <a:schemeClr val="dk1"/>
              </a:buClr>
              <a:buSzPts val="9600"/>
              <a:buChar char="•"/>
              <a:defRPr sz="9600"/>
            </a:lvl7pPr>
            <a:lvl8pPr indent="-838200" lvl="7" marL="3657600" algn="l">
              <a:lnSpc>
                <a:spcPct val="90000"/>
              </a:lnSpc>
              <a:spcBef>
                <a:spcPts val="2400"/>
              </a:spcBef>
              <a:spcAft>
                <a:spcPts val="0"/>
              </a:spcAft>
              <a:buClr>
                <a:schemeClr val="dk1"/>
              </a:buClr>
              <a:buSzPts val="9600"/>
              <a:buChar char="•"/>
              <a:defRPr sz="9600"/>
            </a:lvl8pPr>
            <a:lvl9pPr indent="-838200" lvl="8" marL="4114800" algn="l">
              <a:lnSpc>
                <a:spcPct val="90000"/>
              </a:lnSpc>
              <a:spcBef>
                <a:spcPts val="2400"/>
              </a:spcBef>
              <a:spcAft>
                <a:spcPts val="0"/>
              </a:spcAft>
              <a:buClr>
                <a:schemeClr val="dk1"/>
              </a:buClr>
              <a:buSzPts val="9600"/>
              <a:buChar char="•"/>
              <a:defRPr sz="9600"/>
            </a:lvl9pPr>
          </a:lstStyle>
          <a:p/>
        </p:txBody>
      </p:sp>
      <p:sp>
        <p:nvSpPr>
          <p:cNvPr id="61" name="Google Shape;61;p10"/>
          <p:cNvSpPr txBox="1"/>
          <p:nvPr>
            <p:ph idx="2" type="body"/>
          </p:nvPr>
        </p:nvSpPr>
        <p:spPr>
          <a:xfrm>
            <a:off x="3023237" y="9875520"/>
            <a:ext cx="14156054" cy="1829562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800"/>
              </a:spcBef>
              <a:spcAft>
                <a:spcPts val="0"/>
              </a:spcAft>
              <a:buClr>
                <a:schemeClr val="dk1"/>
              </a:buClr>
              <a:buSzPts val="7680"/>
              <a:buNone/>
              <a:defRPr sz="7680"/>
            </a:lvl1pPr>
            <a:lvl2pPr indent="-228600" lvl="1" marL="914400" algn="l">
              <a:lnSpc>
                <a:spcPct val="90000"/>
              </a:lnSpc>
              <a:spcBef>
                <a:spcPts val="2400"/>
              </a:spcBef>
              <a:spcAft>
                <a:spcPts val="0"/>
              </a:spcAft>
              <a:buClr>
                <a:schemeClr val="dk1"/>
              </a:buClr>
              <a:buSzPts val="6720"/>
              <a:buNone/>
              <a:defRPr sz="6719"/>
            </a:lvl2pPr>
            <a:lvl3pPr indent="-228600" lvl="2" marL="1371600" algn="l">
              <a:lnSpc>
                <a:spcPct val="90000"/>
              </a:lnSpc>
              <a:spcBef>
                <a:spcPts val="2400"/>
              </a:spcBef>
              <a:spcAft>
                <a:spcPts val="0"/>
              </a:spcAft>
              <a:buClr>
                <a:schemeClr val="dk1"/>
              </a:buClr>
              <a:buSzPts val="5760"/>
              <a:buNone/>
              <a:defRPr sz="5760"/>
            </a:lvl3pPr>
            <a:lvl4pPr indent="-228600" lvl="3" marL="1828800" algn="l">
              <a:lnSpc>
                <a:spcPct val="90000"/>
              </a:lnSpc>
              <a:spcBef>
                <a:spcPts val="2400"/>
              </a:spcBef>
              <a:spcAft>
                <a:spcPts val="0"/>
              </a:spcAft>
              <a:buClr>
                <a:schemeClr val="dk1"/>
              </a:buClr>
              <a:buSzPts val="4800"/>
              <a:buNone/>
              <a:defRPr sz="4800"/>
            </a:lvl4pPr>
            <a:lvl5pPr indent="-228600" lvl="4" marL="2286000" algn="l">
              <a:lnSpc>
                <a:spcPct val="90000"/>
              </a:lnSpc>
              <a:spcBef>
                <a:spcPts val="2400"/>
              </a:spcBef>
              <a:spcAft>
                <a:spcPts val="0"/>
              </a:spcAft>
              <a:buClr>
                <a:schemeClr val="dk1"/>
              </a:buClr>
              <a:buSzPts val="4800"/>
              <a:buNone/>
              <a:defRPr sz="4800"/>
            </a:lvl5pPr>
            <a:lvl6pPr indent="-228600" lvl="5" marL="2743200" algn="l">
              <a:lnSpc>
                <a:spcPct val="90000"/>
              </a:lnSpc>
              <a:spcBef>
                <a:spcPts val="2400"/>
              </a:spcBef>
              <a:spcAft>
                <a:spcPts val="0"/>
              </a:spcAft>
              <a:buClr>
                <a:schemeClr val="dk1"/>
              </a:buClr>
              <a:buSzPts val="4800"/>
              <a:buNone/>
              <a:defRPr sz="4800"/>
            </a:lvl6pPr>
            <a:lvl7pPr indent="-228600" lvl="6" marL="3200400" algn="l">
              <a:lnSpc>
                <a:spcPct val="90000"/>
              </a:lnSpc>
              <a:spcBef>
                <a:spcPts val="2400"/>
              </a:spcBef>
              <a:spcAft>
                <a:spcPts val="0"/>
              </a:spcAft>
              <a:buClr>
                <a:schemeClr val="dk1"/>
              </a:buClr>
              <a:buSzPts val="4800"/>
              <a:buNone/>
              <a:defRPr sz="4800"/>
            </a:lvl7pPr>
            <a:lvl8pPr indent="-228600" lvl="7" marL="3657600" algn="l">
              <a:lnSpc>
                <a:spcPct val="90000"/>
              </a:lnSpc>
              <a:spcBef>
                <a:spcPts val="2400"/>
              </a:spcBef>
              <a:spcAft>
                <a:spcPts val="0"/>
              </a:spcAft>
              <a:buClr>
                <a:schemeClr val="dk1"/>
              </a:buClr>
              <a:buSzPts val="4800"/>
              <a:buNone/>
              <a:defRPr sz="4800"/>
            </a:lvl8pPr>
            <a:lvl9pPr indent="-228600" lvl="8" marL="4114800" algn="l">
              <a:lnSpc>
                <a:spcPct val="90000"/>
              </a:lnSpc>
              <a:spcBef>
                <a:spcPts val="2400"/>
              </a:spcBef>
              <a:spcAft>
                <a:spcPts val="0"/>
              </a:spcAft>
              <a:buClr>
                <a:schemeClr val="dk1"/>
              </a:buClr>
              <a:buSzPts val="4800"/>
              <a:buNone/>
              <a:defRPr sz="4800"/>
            </a:lvl9pPr>
          </a:lstStyle>
          <a:p/>
        </p:txBody>
      </p:sp>
      <p:sp>
        <p:nvSpPr>
          <p:cNvPr id="62" name="Google Shape;62;p10"/>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0"/>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1"/>
          <p:cNvSpPr txBox="1"/>
          <p:nvPr>
            <p:ph type="title"/>
          </p:nvPr>
        </p:nvSpPr>
        <p:spPr>
          <a:xfrm>
            <a:off x="3023237" y="2194560"/>
            <a:ext cx="14156054" cy="76809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5360"/>
              <a:buFont typeface="Calibri"/>
              <a:buNone/>
              <a:defRPr sz="1536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1"/>
          <p:cNvSpPr/>
          <p:nvPr>
            <p:ph idx="2" type="pic"/>
          </p:nvPr>
        </p:nvSpPr>
        <p:spPr>
          <a:xfrm>
            <a:off x="18659477" y="4739647"/>
            <a:ext cx="22219920" cy="23393400"/>
          </a:xfrm>
          <a:prstGeom prst="rect">
            <a:avLst/>
          </a:prstGeom>
          <a:noFill/>
          <a:ln>
            <a:noFill/>
          </a:ln>
        </p:spPr>
      </p:sp>
      <p:sp>
        <p:nvSpPr>
          <p:cNvPr id="68" name="Google Shape;68;p11"/>
          <p:cNvSpPr txBox="1"/>
          <p:nvPr>
            <p:ph idx="1" type="body"/>
          </p:nvPr>
        </p:nvSpPr>
        <p:spPr>
          <a:xfrm>
            <a:off x="3023237" y="9875520"/>
            <a:ext cx="14156054" cy="1829562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800"/>
              </a:spcBef>
              <a:spcAft>
                <a:spcPts val="0"/>
              </a:spcAft>
              <a:buClr>
                <a:schemeClr val="dk1"/>
              </a:buClr>
              <a:buSzPts val="7680"/>
              <a:buNone/>
              <a:defRPr sz="7680"/>
            </a:lvl1pPr>
            <a:lvl2pPr indent="-228600" lvl="1" marL="914400" algn="l">
              <a:lnSpc>
                <a:spcPct val="90000"/>
              </a:lnSpc>
              <a:spcBef>
                <a:spcPts val="2400"/>
              </a:spcBef>
              <a:spcAft>
                <a:spcPts val="0"/>
              </a:spcAft>
              <a:buClr>
                <a:schemeClr val="dk1"/>
              </a:buClr>
              <a:buSzPts val="6720"/>
              <a:buNone/>
              <a:defRPr sz="6719"/>
            </a:lvl2pPr>
            <a:lvl3pPr indent="-228600" lvl="2" marL="1371600" algn="l">
              <a:lnSpc>
                <a:spcPct val="90000"/>
              </a:lnSpc>
              <a:spcBef>
                <a:spcPts val="2400"/>
              </a:spcBef>
              <a:spcAft>
                <a:spcPts val="0"/>
              </a:spcAft>
              <a:buClr>
                <a:schemeClr val="dk1"/>
              </a:buClr>
              <a:buSzPts val="5760"/>
              <a:buNone/>
              <a:defRPr sz="5760"/>
            </a:lvl3pPr>
            <a:lvl4pPr indent="-228600" lvl="3" marL="1828800" algn="l">
              <a:lnSpc>
                <a:spcPct val="90000"/>
              </a:lnSpc>
              <a:spcBef>
                <a:spcPts val="2400"/>
              </a:spcBef>
              <a:spcAft>
                <a:spcPts val="0"/>
              </a:spcAft>
              <a:buClr>
                <a:schemeClr val="dk1"/>
              </a:buClr>
              <a:buSzPts val="4800"/>
              <a:buNone/>
              <a:defRPr sz="4800"/>
            </a:lvl4pPr>
            <a:lvl5pPr indent="-228600" lvl="4" marL="2286000" algn="l">
              <a:lnSpc>
                <a:spcPct val="90000"/>
              </a:lnSpc>
              <a:spcBef>
                <a:spcPts val="2400"/>
              </a:spcBef>
              <a:spcAft>
                <a:spcPts val="0"/>
              </a:spcAft>
              <a:buClr>
                <a:schemeClr val="dk1"/>
              </a:buClr>
              <a:buSzPts val="4800"/>
              <a:buNone/>
              <a:defRPr sz="4800"/>
            </a:lvl5pPr>
            <a:lvl6pPr indent="-228600" lvl="5" marL="2743200" algn="l">
              <a:lnSpc>
                <a:spcPct val="90000"/>
              </a:lnSpc>
              <a:spcBef>
                <a:spcPts val="2400"/>
              </a:spcBef>
              <a:spcAft>
                <a:spcPts val="0"/>
              </a:spcAft>
              <a:buClr>
                <a:schemeClr val="dk1"/>
              </a:buClr>
              <a:buSzPts val="4800"/>
              <a:buNone/>
              <a:defRPr sz="4800"/>
            </a:lvl6pPr>
            <a:lvl7pPr indent="-228600" lvl="6" marL="3200400" algn="l">
              <a:lnSpc>
                <a:spcPct val="90000"/>
              </a:lnSpc>
              <a:spcBef>
                <a:spcPts val="2400"/>
              </a:spcBef>
              <a:spcAft>
                <a:spcPts val="0"/>
              </a:spcAft>
              <a:buClr>
                <a:schemeClr val="dk1"/>
              </a:buClr>
              <a:buSzPts val="4800"/>
              <a:buNone/>
              <a:defRPr sz="4800"/>
            </a:lvl7pPr>
            <a:lvl8pPr indent="-228600" lvl="7" marL="3657600" algn="l">
              <a:lnSpc>
                <a:spcPct val="90000"/>
              </a:lnSpc>
              <a:spcBef>
                <a:spcPts val="2400"/>
              </a:spcBef>
              <a:spcAft>
                <a:spcPts val="0"/>
              </a:spcAft>
              <a:buClr>
                <a:schemeClr val="dk1"/>
              </a:buClr>
              <a:buSzPts val="4800"/>
              <a:buNone/>
              <a:defRPr sz="4800"/>
            </a:lvl8pPr>
            <a:lvl9pPr indent="-228600" lvl="8" marL="4114800" algn="l">
              <a:lnSpc>
                <a:spcPct val="90000"/>
              </a:lnSpc>
              <a:spcBef>
                <a:spcPts val="2400"/>
              </a:spcBef>
              <a:spcAft>
                <a:spcPts val="0"/>
              </a:spcAft>
              <a:buClr>
                <a:schemeClr val="dk1"/>
              </a:buClr>
              <a:buSzPts val="4800"/>
              <a:buNone/>
              <a:defRPr sz="4800"/>
            </a:lvl9pPr>
          </a:lstStyle>
          <a:p/>
        </p:txBody>
      </p:sp>
      <p:sp>
        <p:nvSpPr>
          <p:cNvPr id="69" name="Google Shape;69;p11"/>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1"/>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3017520" y="1752607"/>
            <a:ext cx="37856160" cy="636270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21120"/>
              <a:buFont typeface="Calibri"/>
              <a:buNone/>
              <a:defRPr b="0" i="0" sz="2112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
          <p:cNvSpPr txBox="1"/>
          <p:nvPr>
            <p:ph idx="1" type="body"/>
          </p:nvPr>
        </p:nvSpPr>
        <p:spPr>
          <a:xfrm>
            <a:off x="3017520" y="8763000"/>
            <a:ext cx="37856160" cy="20886422"/>
          </a:xfrm>
          <a:prstGeom prst="rect">
            <a:avLst/>
          </a:prstGeom>
          <a:noFill/>
          <a:ln>
            <a:noFill/>
          </a:ln>
        </p:spPr>
        <p:txBody>
          <a:bodyPr anchorCtr="0" anchor="t" bIns="45700" lIns="91425" spcFirstLastPara="1" rIns="91425" wrap="square" tIns="45700">
            <a:normAutofit/>
          </a:bodyPr>
          <a:lstStyle>
            <a:lvl1pPr indent="-1082040" lvl="0" marL="457200" marR="0" rtl="0" algn="l">
              <a:lnSpc>
                <a:spcPct val="90000"/>
              </a:lnSpc>
              <a:spcBef>
                <a:spcPts val="4800"/>
              </a:spcBef>
              <a:spcAft>
                <a:spcPts val="0"/>
              </a:spcAft>
              <a:buClr>
                <a:schemeClr val="dk1"/>
              </a:buClr>
              <a:buSzPts val="13440"/>
              <a:buFont typeface="Arial"/>
              <a:buChar char="•"/>
              <a:defRPr b="0" i="0" sz="13439" u="none" cap="none" strike="noStrike">
                <a:solidFill>
                  <a:schemeClr val="dk1"/>
                </a:solidFill>
                <a:latin typeface="Calibri"/>
                <a:ea typeface="Calibri"/>
                <a:cs typeface="Calibri"/>
                <a:sym typeface="Calibri"/>
              </a:defRPr>
            </a:lvl1pPr>
            <a:lvl2pPr indent="-960120" lvl="1" marL="914400" marR="0" rtl="0" algn="l">
              <a:lnSpc>
                <a:spcPct val="90000"/>
              </a:lnSpc>
              <a:spcBef>
                <a:spcPts val="2400"/>
              </a:spcBef>
              <a:spcAft>
                <a:spcPts val="0"/>
              </a:spcAft>
              <a:buClr>
                <a:schemeClr val="dk1"/>
              </a:buClr>
              <a:buSzPts val="11520"/>
              <a:buFont typeface="Arial"/>
              <a:buChar char="•"/>
              <a:defRPr b="0" i="0" sz="11520" u="none" cap="none" strike="noStrike">
                <a:solidFill>
                  <a:schemeClr val="dk1"/>
                </a:solidFill>
                <a:latin typeface="Calibri"/>
                <a:ea typeface="Calibri"/>
                <a:cs typeface="Calibri"/>
                <a:sym typeface="Calibri"/>
              </a:defRPr>
            </a:lvl2pPr>
            <a:lvl3pPr indent="-838200" lvl="2" marL="1371600" marR="0" rtl="0" algn="l">
              <a:lnSpc>
                <a:spcPct val="90000"/>
              </a:lnSpc>
              <a:spcBef>
                <a:spcPts val="2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3pPr>
            <a:lvl4pPr indent="-777239" lvl="3" marL="18288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Calibri"/>
                <a:ea typeface="Calibri"/>
                <a:cs typeface="Calibri"/>
                <a:sym typeface="Calibri"/>
              </a:defRPr>
            </a:lvl4pPr>
            <a:lvl5pPr indent="-777239" lvl="4" marL="22860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Calibri"/>
                <a:ea typeface="Calibri"/>
                <a:cs typeface="Calibri"/>
                <a:sym typeface="Calibri"/>
              </a:defRPr>
            </a:lvl5pPr>
            <a:lvl6pPr indent="-777239" lvl="5" marL="27432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Calibri"/>
                <a:ea typeface="Calibri"/>
                <a:cs typeface="Calibri"/>
                <a:sym typeface="Calibri"/>
              </a:defRPr>
            </a:lvl6pPr>
            <a:lvl7pPr indent="-777239" lvl="6" marL="32004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Calibri"/>
                <a:ea typeface="Calibri"/>
                <a:cs typeface="Calibri"/>
                <a:sym typeface="Calibri"/>
              </a:defRPr>
            </a:lvl7pPr>
            <a:lvl8pPr indent="-777239" lvl="7" marL="36576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Calibri"/>
                <a:ea typeface="Calibri"/>
                <a:cs typeface="Calibri"/>
                <a:sym typeface="Calibri"/>
              </a:defRPr>
            </a:lvl8pPr>
            <a:lvl9pPr indent="-777240" lvl="8" marL="41148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Calibri"/>
                <a:ea typeface="Calibri"/>
                <a:cs typeface="Calibri"/>
                <a:sym typeface="Calibri"/>
              </a:defRPr>
            </a:lvl9pPr>
          </a:lstStyle>
          <a:p/>
        </p:txBody>
      </p:sp>
      <p:sp>
        <p:nvSpPr>
          <p:cNvPr id="12" name="Google Shape;12;p2"/>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576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576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3.jpg"/><Relationship Id="rId11" Type="http://schemas.openxmlformats.org/officeDocument/2006/relationships/image" Target="../media/image5.jpg"/><Relationship Id="rId10" Type="http://schemas.openxmlformats.org/officeDocument/2006/relationships/image" Target="../media/image6.jpg"/><Relationship Id="rId12" Type="http://schemas.openxmlformats.org/officeDocument/2006/relationships/image" Target="../media/image9.jpg"/><Relationship Id="rId9" Type="http://schemas.openxmlformats.org/officeDocument/2006/relationships/image" Target="../media/image1.jpg"/><Relationship Id="rId5" Type="http://schemas.openxmlformats.org/officeDocument/2006/relationships/image" Target="../media/image8.jpg"/><Relationship Id="rId6" Type="http://schemas.openxmlformats.org/officeDocument/2006/relationships/image" Target="../media/image7.jpg"/><Relationship Id="rId7" Type="http://schemas.openxmlformats.org/officeDocument/2006/relationships/image" Target="../media/image2.jpg"/><Relationship Id="rId8"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87" name="Shape 87"/>
        <p:cNvGrpSpPr/>
        <p:nvPr/>
      </p:nvGrpSpPr>
      <p:grpSpPr>
        <a:xfrm>
          <a:off x="0" y="0"/>
          <a:ext cx="0" cy="0"/>
          <a:chOff x="0" y="0"/>
          <a:chExt cx="0" cy="0"/>
        </a:xfrm>
      </p:grpSpPr>
      <p:sp>
        <p:nvSpPr>
          <p:cNvPr id="88" name="Google Shape;88;p1"/>
          <p:cNvSpPr/>
          <p:nvPr/>
        </p:nvSpPr>
        <p:spPr>
          <a:xfrm>
            <a:off x="14698775" y="17861025"/>
            <a:ext cx="15033600" cy="12710100"/>
          </a:xfrm>
          <a:prstGeom prst="rect">
            <a:avLst/>
          </a:prstGeom>
          <a:solidFill>
            <a:srgbClr val="FFFFFF"/>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9" name="Google Shape;89;p1"/>
          <p:cNvSpPr txBox="1"/>
          <p:nvPr/>
        </p:nvSpPr>
        <p:spPr>
          <a:xfrm>
            <a:off x="455850" y="18249175"/>
            <a:ext cx="13773300" cy="14316600"/>
          </a:xfrm>
          <a:prstGeom prst="rect">
            <a:avLst/>
          </a:prstGeom>
          <a:solidFill>
            <a:srgbClr val="4C3A03">
              <a:alpha val="47450"/>
            </a:srgbClr>
          </a:solidFill>
          <a:ln cap="flat" cmpd="sng" w="28575">
            <a:solidFill>
              <a:srgbClr val="7F6000"/>
            </a:solidFill>
            <a:prstDash val="solid"/>
            <a:round/>
            <a:headEnd len="sm" w="sm" type="none"/>
            <a:tailEnd len="sm" w="sm" type="none"/>
          </a:ln>
        </p:spPr>
        <p:txBody>
          <a:bodyPr anchorCtr="0" anchor="t" bIns="47725" lIns="279325" spcFirstLastPara="1" rIns="95325" wrap="square" tIns="47725">
            <a:noAutofit/>
          </a:bodyPr>
          <a:lstStyle/>
          <a:p>
            <a:pPr indent="0" lvl="0" marL="0" marR="148590" rtl="0" algn="just">
              <a:lnSpc>
                <a:spcPct val="100000"/>
              </a:lnSpc>
              <a:spcBef>
                <a:spcPts val="0"/>
              </a:spcBef>
              <a:spcAft>
                <a:spcPts val="0"/>
              </a:spcAft>
              <a:buClr>
                <a:srgbClr val="000000"/>
              </a:buClr>
              <a:buSzPts val="5200"/>
              <a:buFont typeface="Arial"/>
              <a:buNone/>
            </a:pPr>
            <a:r>
              <a:rPr b="1" i="0" lang="en" sz="5200" u="none" cap="none" strike="noStrike">
                <a:solidFill>
                  <a:srgbClr val="FFFFFF"/>
                </a:solidFill>
                <a:latin typeface="Times New Roman"/>
                <a:ea typeface="Times New Roman"/>
                <a:cs typeface="Times New Roman"/>
                <a:sym typeface="Times New Roman"/>
              </a:rPr>
              <a:t>METHODS</a:t>
            </a:r>
            <a:endParaRPr b="0" i="0" sz="5200" u="none" cap="none" strike="noStrike">
              <a:solidFill>
                <a:srgbClr val="FFFFFF"/>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rPr b="0" i="0" lang="en" sz="5200" u="none" cap="none" strike="noStrike">
                <a:solidFill>
                  <a:schemeClr val="lt1"/>
                </a:solidFill>
                <a:latin typeface="Times New Roman"/>
                <a:ea typeface="Times New Roman"/>
                <a:cs typeface="Times New Roman"/>
                <a:sym typeface="Times New Roman"/>
              </a:rPr>
              <a:t>I gathered data hiking along the trails in the Arcata Community Forest, located in Humboldt County, CA during the months of February to March 2022.  I used a half meter quadrat on log and ground plots where I recorded data on all species present, number of individuals, and percent of cover for each species. For logs I also collected diameter and length measurements. Ground plots were located 1 meter away from the center of the logs. </a:t>
            </a:r>
            <a:endParaRPr b="0" i="0" sz="5200" u="none" cap="none" strike="noStrike">
              <a:solidFill>
                <a:schemeClr val="lt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100"/>
              <a:buFont typeface="Arial"/>
              <a:buNone/>
            </a:pPr>
            <a:r>
              <a:rPr b="0" i="0" lang="en" sz="5200" u="none" cap="none" strike="noStrike">
                <a:solidFill>
                  <a:schemeClr val="lt1"/>
                </a:solidFill>
                <a:latin typeface="Times New Roman"/>
                <a:ea typeface="Times New Roman"/>
                <a:cs typeface="Times New Roman"/>
                <a:sym typeface="Times New Roman"/>
              </a:rPr>
              <a:t>I conducted paired t-tests to compare the species richness, abundance, and plant coverage between ground and log plots. I also did an MDS and PERMANOVA analysis to address the differences in community structure between plots.</a:t>
            </a:r>
            <a:endParaRPr b="0" i="0" sz="5200" u="none" cap="none" strike="noStrike">
              <a:solidFill>
                <a:schemeClr val="lt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t/>
            </a:r>
            <a:endParaRPr b="0" i="0" sz="5200" u="none" cap="none" strike="noStrike">
              <a:solidFill>
                <a:schemeClr val="lt1"/>
              </a:solidFill>
              <a:latin typeface="Times New Roman"/>
              <a:ea typeface="Times New Roman"/>
              <a:cs typeface="Times New Roman"/>
              <a:sym typeface="Times New Roman"/>
            </a:endParaRPr>
          </a:p>
        </p:txBody>
      </p:sp>
      <p:sp>
        <p:nvSpPr>
          <p:cNvPr id="90" name="Google Shape;90;p1"/>
          <p:cNvSpPr txBox="1"/>
          <p:nvPr/>
        </p:nvSpPr>
        <p:spPr>
          <a:xfrm>
            <a:off x="30167825" y="4858925"/>
            <a:ext cx="13365000" cy="9149100"/>
          </a:xfrm>
          <a:prstGeom prst="rect">
            <a:avLst/>
          </a:prstGeom>
          <a:solidFill>
            <a:srgbClr val="93C47D"/>
          </a:solidFill>
          <a:ln cap="flat" cmpd="sng" w="28575">
            <a:solidFill>
              <a:srgbClr val="274E13"/>
            </a:solidFill>
            <a:prstDash val="solid"/>
            <a:round/>
            <a:headEnd len="sm" w="sm" type="none"/>
            <a:tailEnd len="sm" w="sm" type="none"/>
          </a:ln>
        </p:spPr>
        <p:txBody>
          <a:bodyPr anchorCtr="0" anchor="t" bIns="91425" lIns="91425" spcFirstLastPara="1" rIns="91425" wrap="square" tIns="91425">
            <a:spAutoFit/>
          </a:bodyPr>
          <a:lstStyle/>
          <a:p>
            <a:pPr indent="0" lvl="0" marL="0" marR="228600" rtl="0" algn="just">
              <a:lnSpc>
                <a:spcPct val="100000"/>
              </a:lnSpc>
              <a:spcBef>
                <a:spcPts val="0"/>
              </a:spcBef>
              <a:spcAft>
                <a:spcPts val="0"/>
              </a:spcAft>
              <a:buClr>
                <a:srgbClr val="000000"/>
              </a:buClr>
              <a:buSzPts val="5200"/>
              <a:buFont typeface="Arial"/>
              <a:buNone/>
            </a:pPr>
            <a:r>
              <a:rPr b="1" i="0" lang="en" sz="5200" u="none" cap="none" strike="noStrike">
                <a:solidFill>
                  <a:srgbClr val="FFFFFF"/>
                </a:solidFill>
                <a:latin typeface="Times New Roman"/>
                <a:ea typeface="Times New Roman"/>
                <a:cs typeface="Times New Roman"/>
                <a:sym typeface="Times New Roman"/>
              </a:rPr>
              <a:t>RESULTS</a:t>
            </a:r>
            <a:endParaRPr b="0" i="0" sz="5200" u="none" cap="none" strike="noStrike">
              <a:solidFill>
                <a:srgbClr val="FFFFFF"/>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100"/>
              <a:buFont typeface="Arial"/>
              <a:buNone/>
            </a:pPr>
            <a:r>
              <a:rPr b="0" i="0" lang="en" sz="5200" u="none" cap="none" strike="noStrike">
                <a:solidFill>
                  <a:srgbClr val="FFFFFF"/>
                </a:solidFill>
                <a:latin typeface="Times New Roman"/>
                <a:ea typeface="Times New Roman"/>
                <a:cs typeface="Times New Roman"/>
                <a:sym typeface="Times New Roman"/>
              </a:rPr>
              <a:t>Based on my MDS and PERMANOVA analysis, vascular plant communities differed on logs and the ground (Pseudo-F</a:t>
            </a:r>
            <a:r>
              <a:rPr b="0" baseline="-25000" i="0" lang="en" sz="5200" u="none" cap="none" strike="noStrike">
                <a:solidFill>
                  <a:srgbClr val="FFFFFF"/>
                </a:solidFill>
                <a:latin typeface="Times New Roman"/>
                <a:ea typeface="Times New Roman"/>
                <a:cs typeface="Times New Roman"/>
                <a:sym typeface="Times New Roman"/>
              </a:rPr>
              <a:t>1,105</a:t>
            </a:r>
            <a:r>
              <a:rPr b="0" i="0" lang="en" sz="5200" u="none" cap="none" strike="noStrike">
                <a:solidFill>
                  <a:srgbClr val="FFFFFF"/>
                </a:solidFill>
                <a:latin typeface="Times New Roman"/>
                <a:ea typeface="Times New Roman"/>
                <a:cs typeface="Times New Roman"/>
                <a:sym typeface="Times New Roman"/>
              </a:rPr>
              <a:t> = 4.39,</a:t>
            </a:r>
            <a:r>
              <a:rPr b="0" i="1" lang="en" sz="5200" u="none" cap="none" strike="noStrike">
                <a:solidFill>
                  <a:srgbClr val="FFFFFF"/>
                </a:solidFill>
                <a:latin typeface="Times New Roman"/>
                <a:ea typeface="Times New Roman"/>
                <a:cs typeface="Times New Roman"/>
                <a:sym typeface="Times New Roman"/>
              </a:rPr>
              <a:t> P</a:t>
            </a:r>
            <a:r>
              <a:rPr b="0" i="0" lang="en" sz="5200" u="none" cap="none" strike="noStrike">
                <a:solidFill>
                  <a:srgbClr val="FFFFFF"/>
                </a:solidFill>
                <a:latin typeface="Times New Roman"/>
                <a:ea typeface="Times New Roman"/>
                <a:cs typeface="Times New Roman"/>
                <a:sym typeface="Times New Roman"/>
              </a:rPr>
              <a:t> = 0.0009).</a:t>
            </a:r>
            <a:endParaRPr b="0" i="0" sz="5200" u="none" cap="none" strike="noStrike">
              <a:solidFill>
                <a:srgbClr val="FFFFFF"/>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rPr b="0" i="0" lang="en" sz="5200" u="none" cap="none" strike="noStrike">
                <a:solidFill>
                  <a:srgbClr val="FFFFFF"/>
                </a:solidFill>
                <a:latin typeface="Times New Roman"/>
                <a:ea typeface="Times New Roman"/>
                <a:cs typeface="Times New Roman"/>
                <a:sym typeface="Times New Roman"/>
              </a:rPr>
              <a:t>I found that species richness did not differ significantly between log and ground plots (</a:t>
            </a:r>
            <a:r>
              <a:rPr b="0" i="1" lang="en" sz="5200" u="none" cap="none" strike="noStrike">
                <a:solidFill>
                  <a:srgbClr val="FFFFFF"/>
                </a:solidFill>
                <a:latin typeface="Times New Roman"/>
                <a:ea typeface="Times New Roman"/>
                <a:cs typeface="Times New Roman"/>
                <a:sym typeface="Times New Roman"/>
              </a:rPr>
              <a:t>t</a:t>
            </a:r>
            <a:r>
              <a:rPr b="0" baseline="-25000" i="1" lang="en" sz="5200" u="none" cap="none" strike="noStrike">
                <a:solidFill>
                  <a:srgbClr val="FFFFFF"/>
                </a:solidFill>
                <a:latin typeface="Times New Roman"/>
                <a:ea typeface="Times New Roman"/>
                <a:cs typeface="Times New Roman"/>
                <a:sym typeface="Times New Roman"/>
              </a:rPr>
              <a:t>54</a:t>
            </a:r>
            <a:r>
              <a:rPr b="0" i="0" lang="en" sz="5200" u="none" cap="none" strike="noStrike">
                <a:solidFill>
                  <a:srgbClr val="FFFFFF"/>
                </a:solidFill>
                <a:latin typeface="Times New Roman"/>
                <a:ea typeface="Times New Roman"/>
                <a:cs typeface="Times New Roman"/>
                <a:sym typeface="Times New Roman"/>
              </a:rPr>
              <a:t> = 0.21, </a:t>
            </a:r>
            <a:r>
              <a:rPr b="0" i="1" lang="en" sz="5200" u="none" cap="none" strike="noStrike">
                <a:solidFill>
                  <a:srgbClr val="FFFFFF"/>
                </a:solidFill>
                <a:latin typeface="Times New Roman"/>
                <a:ea typeface="Times New Roman"/>
                <a:cs typeface="Times New Roman"/>
                <a:sym typeface="Times New Roman"/>
              </a:rPr>
              <a:t>P</a:t>
            </a:r>
            <a:r>
              <a:rPr b="0" i="0" lang="en" sz="5200" u="none" cap="none" strike="noStrike">
                <a:solidFill>
                  <a:srgbClr val="FFFFFF"/>
                </a:solidFill>
                <a:latin typeface="Times New Roman"/>
                <a:ea typeface="Times New Roman"/>
                <a:cs typeface="Times New Roman"/>
                <a:sym typeface="Times New Roman"/>
              </a:rPr>
              <a:t> = 0.83). I also determined that total plant coverage and abundance was not significantly different between log and ground plots (</a:t>
            </a:r>
            <a:r>
              <a:rPr b="0" i="1" lang="en" sz="5200" u="none" cap="none" strike="noStrike">
                <a:solidFill>
                  <a:srgbClr val="FFFFFF"/>
                </a:solidFill>
                <a:latin typeface="Times New Roman"/>
                <a:ea typeface="Times New Roman"/>
                <a:cs typeface="Times New Roman"/>
                <a:sym typeface="Times New Roman"/>
              </a:rPr>
              <a:t>t</a:t>
            </a:r>
            <a:r>
              <a:rPr b="0" baseline="-25000" i="1" lang="en" sz="5200" u="none" cap="none" strike="noStrike">
                <a:solidFill>
                  <a:srgbClr val="FFFFFF"/>
                </a:solidFill>
                <a:latin typeface="Times New Roman"/>
                <a:ea typeface="Times New Roman"/>
                <a:cs typeface="Times New Roman"/>
                <a:sym typeface="Times New Roman"/>
              </a:rPr>
              <a:t>54</a:t>
            </a:r>
            <a:r>
              <a:rPr b="0" i="0" lang="en" sz="5200" u="none" cap="none" strike="noStrike">
                <a:solidFill>
                  <a:srgbClr val="FFFFFF"/>
                </a:solidFill>
                <a:latin typeface="Times New Roman"/>
                <a:ea typeface="Times New Roman"/>
                <a:cs typeface="Times New Roman"/>
                <a:sym typeface="Times New Roman"/>
              </a:rPr>
              <a:t> = 1.24, </a:t>
            </a:r>
            <a:r>
              <a:rPr b="0" i="1" lang="en" sz="5200" u="none" cap="none" strike="noStrike">
                <a:solidFill>
                  <a:srgbClr val="FFFFFF"/>
                </a:solidFill>
                <a:latin typeface="Times New Roman"/>
                <a:ea typeface="Times New Roman"/>
                <a:cs typeface="Times New Roman"/>
                <a:sym typeface="Times New Roman"/>
              </a:rPr>
              <a:t>P</a:t>
            </a:r>
            <a:r>
              <a:rPr b="0" i="0" lang="en" sz="5200" u="none" cap="none" strike="noStrike">
                <a:solidFill>
                  <a:srgbClr val="FFFFFF"/>
                </a:solidFill>
                <a:latin typeface="Times New Roman"/>
                <a:ea typeface="Times New Roman"/>
                <a:cs typeface="Times New Roman"/>
                <a:sym typeface="Times New Roman"/>
              </a:rPr>
              <a:t> = 0.22 &amp; </a:t>
            </a:r>
            <a:r>
              <a:rPr b="0" i="1" lang="en" sz="5200" u="none" cap="none" strike="noStrike">
                <a:solidFill>
                  <a:srgbClr val="FFFFFF"/>
                </a:solidFill>
                <a:latin typeface="Times New Roman"/>
                <a:ea typeface="Times New Roman"/>
                <a:cs typeface="Times New Roman"/>
                <a:sym typeface="Times New Roman"/>
              </a:rPr>
              <a:t>t</a:t>
            </a:r>
            <a:r>
              <a:rPr b="0" baseline="-25000" i="1" lang="en" sz="5200" u="none" cap="none" strike="noStrike">
                <a:solidFill>
                  <a:srgbClr val="FFFFFF"/>
                </a:solidFill>
                <a:latin typeface="Times New Roman"/>
                <a:ea typeface="Times New Roman"/>
                <a:cs typeface="Times New Roman"/>
                <a:sym typeface="Times New Roman"/>
              </a:rPr>
              <a:t>54</a:t>
            </a:r>
            <a:r>
              <a:rPr b="0" i="0" lang="en" sz="5200" u="none" cap="none" strike="noStrike">
                <a:solidFill>
                  <a:srgbClr val="FFFFFF"/>
                </a:solidFill>
                <a:latin typeface="Times New Roman"/>
                <a:ea typeface="Times New Roman"/>
                <a:cs typeface="Times New Roman"/>
                <a:sym typeface="Times New Roman"/>
              </a:rPr>
              <a:t> = 1.98, </a:t>
            </a:r>
            <a:r>
              <a:rPr b="0" i="1" lang="en" sz="5200" u="none" cap="none" strike="noStrike">
                <a:solidFill>
                  <a:srgbClr val="FFFFFF"/>
                </a:solidFill>
                <a:latin typeface="Times New Roman"/>
                <a:ea typeface="Times New Roman"/>
                <a:cs typeface="Times New Roman"/>
                <a:sym typeface="Times New Roman"/>
              </a:rPr>
              <a:t>P</a:t>
            </a:r>
            <a:r>
              <a:rPr b="0" i="0" lang="en" sz="5200" u="none" cap="none" strike="noStrike">
                <a:solidFill>
                  <a:srgbClr val="FFFFFF"/>
                </a:solidFill>
                <a:latin typeface="Times New Roman"/>
                <a:ea typeface="Times New Roman"/>
                <a:cs typeface="Times New Roman"/>
                <a:sym typeface="Times New Roman"/>
              </a:rPr>
              <a:t> = 0.052). </a:t>
            </a:r>
            <a:endParaRPr b="0" i="0" sz="5200" u="none" cap="none" strike="noStrike">
              <a:solidFill>
                <a:srgbClr val="FFFFFF"/>
              </a:solidFill>
              <a:latin typeface="Times New Roman"/>
              <a:ea typeface="Times New Roman"/>
              <a:cs typeface="Times New Roman"/>
              <a:sym typeface="Times New Roman"/>
            </a:endParaRPr>
          </a:p>
        </p:txBody>
      </p:sp>
      <p:sp>
        <p:nvSpPr>
          <p:cNvPr id="91" name="Google Shape;91;p1"/>
          <p:cNvSpPr txBox="1"/>
          <p:nvPr/>
        </p:nvSpPr>
        <p:spPr>
          <a:xfrm>
            <a:off x="455850" y="4858925"/>
            <a:ext cx="13773300" cy="13119300"/>
          </a:xfrm>
          <a:prstGeom prst="rect">
            <a:avLst/>
          </a:prstGeom>
          <a:solidFill>
            <a:srgbClr val="93C47D"/>
          </a:solidFill>
          <a:ln cap="flat" cmpd="sng" w="38100">
            <a:solidFill>
              <a:srgbClr val="274E13"/>
            </a:solidFill>
            <a:prstDash val="solid"/>
            <a:round/>
            <a:headEnd len="sm" w="sm" type="none"/>
            <a:tailEnd len="sm" w="sm" type="none"/>
          </a:ln>
        </p:spPr>
        <p:txBody>
          <a:bodyPr anchorCtr="0" anchor="t" bIns="91425" lIns="91425" spcFirstLastPara="1" rIns="91425" wrap="square" tIns="91425">
            <a:spAutoFit/>
          </a:bodyPr>
          <a:lstStyle/>
          <a:p>
            <a:pPr indent="0" lvl="0" marL="228600" marR="182880" rtl="0" algn="just">
              <a:lnSpc>
                <a:spcPct val="100000"/>
              </a:lnSpc>
              <a:spcBef>
                <a:spcPts val="0"/>
              </a:spcBef>
              <a:spcAft>
                <a:spcPts val="0"/>
              </a:spcAft>
              <a:buClr>
                <a:srgbClr val="000000"/>
              </a:buClr>
              <a:buSzPts val="5200"/>
              <a:buFont typeface="Arial"/>
              <a:buNone/>
            </a:pPr>
            <a:r>
              <a:rPr b="1" i="0" lang="en" sz="5200" u="none" cap="none" strike="noStrike">
                <a:solidFill>
                  <a:srgbClr val="FFFFFF"/>
                </a:solidFill>
                <a:latin typeface="Times New Roman"/>
                <a:ea typeface="Times New Roman"/>
                <a:cs typeface="Times New Roman"/>
                <a:sym typeface="Times New Roman"/>
              </a:rPr>
              <a:t>INTRODUCTION </a:t>
            </a:r>
            <a:endParaRPr b="1" i="0" sz="5200" u="none" cap="none" strike="noStrike">
              <a:solidFill>
                <a:srgbClr val="FFFFFF"/>
              </a:solidFill>
              <a:latin typeface="Times New Roman"/>
              <a:ea typeface="Times New Roman"/>
              <a:cs typeface="Times New Roman"/>
              <a:sym typeface="Times New Roman"/>
            </a:endParaRPr>
          </a:p>
          <a:p>
            <a:pPr indent="0" lvl="0" marL="228600" marR="182880" rtl="0" algn="just">
              <a:lnSpc>
                <a:spcPct val="100000"/>
              </a:lnSpc>
              <a:spcBef>
                <a:spcPts val="1000"/>
              </a:spcBef>
              <a:spcAft>
                <a:spcPts val="0"/>
              </a:spcAft>
              <a:buClr>
                <a:srgbClr val="000000"/>
              </a:buClr>
              <a:buSzPts val="5200"/>
              <a:buFont typeface="Arial"/>
              <a:buNone/>
            </a:pPr>
            <a:r>
              <a:rPr b="0" i="0" lang="en" sz="5200" u="none" cap="none" strike="noStrike">
                <a:solidFill>
                  <a:schemeClr val="lt1"/>
                </a:solidFill>
                <a:latin typeface="Times New Roman"/>
                <a:ea typeface="Times New Roman"/>
                <a:cs typeface="Times New Roman"/>
                <a:sym typeface="Times New Roman"/>
              </a:rPr>
              <a:t>Fallen trees, or nurse logs, are important features in forest ecosystems that can provide diverse wildlife habitat, substrate for vascular and nonvascular plants, and be a crucial mechanism in energy flow and nutrient cycling (Harmon et al. 1986). </a:t>
            </a:r>
            <a:endParaRPr b="0" i="0" sz="5200" u="none" cap="none" strike="noStrike">
              <a:solidFill>
                <a:schemeClr val="l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0" i="0" lang="en" sz="5200" u="none" cap="none" strike="noStrike">
                <a:solidFill>
                  <a:schemeClr val="lt1"/>
                </a:solidFill>
                <a:latin typeface="Times New Roman"/>
                <a:ea typeface="Times New Roman"/>
                <a:cs typeface="Times New Roman"/>
                <a:sym typeface="Times New Roman"/>
              </a:rPr>
              <a:t>Sustainable forest management has been a growing focus of recent decades in the Pacific Northwest redwood forests, and nurse logs could be an important tool in maintaining these healthy stands (Andre 2015). </a:t>
            </a:r>
            <a:endParaRPr b="0" i="0" sz="5200" u="none" cap="none" strike="noStrike">
              <a:solidFill>
                <a:schemeClr val="l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100"/>
              <a:buFont typeface="Arial"/>
              <a:buNone/>
            </a:pPr>
            <a:r>
              <a:rPr b="0" i="0" lang="en" sz="5200" u="none" cap="none" strike="noStrike">
                <a:solidFill>
                  <a:schemeClr val="lt1"/>
                </a:solidFill>
                <a:latin typeface="Times New Roman"/>
                <a:ea typeface="Times New Roman"/>
                <a:cs typeface="Times New Roman"/>
                <a:sym typeface="Times New Roman"/>
              </a:rPr>
              <a:t>I hypothesized that nurse logs were an important feature that should be included in healthy forest management because they promoted vascular plant heterogeneity in the forest habitat. </a:t>
            </a:r>
            <a:endParaRPr b="0" i="0" sz="5200" u="none" cap="none" strike="noStrike">
              <a:solidFill>
                <a:srgbClr val="FFFFFF"/>
              </a:solidFill>
              <a:latin typeface="Times New Roman"/>
              <a:ea typeface="Times New Roman"/>
              <a:cs typeface="Times New Roman"/>
              <a:sym typeface="Times New Roman"/>
            </a:endParaRPr>
          </a:p>
        </p:txBody>
      </p:sp>
      <p:sp>
        <p:nvSpPr>
          <p:cNvPr id="92" name="Google Shape;92;p1"/>
          <p:cNvSpPr txBox="1"/>
          <p:nvPr/>
        </p:nvSpPr>
        <p:spPr>
          <a:xfrm>
            <a:off x="30145900" y="14342950"/>
            <a:ext cx="13365000" cy="15540000"/>
          </a:xfrm>
          <a:prstGeom prst="rect">
            <a:avLst/>
          </a:prstGeom>
          <a:solidFill>
            <a:srgbClr val="4C3A03">
              <a:alpha val="47450"/>
            </a:srgbClr>
          </a:solidFill>
          <a:ln cap="flat" cmpd="sng" w="28575">
            <a:solidFill>
              <a:srgbClr val="7F6000"/>
            </a:solidFill>
            <a:prstDash val="solid"/>
            <a:round/>
            <a:headEnd len="sm" w="sm" type="none"/>
            <a:tailEnd len="sm" w="sm" type="none"/>
          </a:ln>
        </p:spPr>
        <p:txBody>
          <a:bodyPr anchorCtr="0" anchor="t" bIns="91425" lIns="91425" spcFirstLastPara="1" rIns="91425" wrap="square" tIns="91425">
            <a:noAutofit/>
          </a:bodyPr>
          <a:lstStyle/>
          <a:p>
            <a:pPr indent="0" lvl="0" marL="0" marR="228600" rtl="0" algn="just">
              <a:lnSpc>
                <a:spcPct val="100000"/>
              </a:lnSpc>
              <a:spcBef>
                <a:spcPts val="0"/>
              </a:spcBef>
              <a:spcAft>
                <a:spcPts val="0"/>
              </a:spcAft>
              <a:buClr>
                <a:srgbClr val="000000"/>
              </a:buClr>
              <a:buSzPts val="5200"/>
              <a:buFont typeface="Arial"/>
              <a:buNone/>
            </a:pPr>
            <a:r>
              <a:rPr b="1" i="0" lang="en" sz="5200" u="none" cap="none" strike="noStrike">
                <a:solidFill>
                  <a:schemeClr val="lt1"/>
                </a:solidFill>
                <a:latin typeface="Times New Roman"/>
                <a:ea typeface="Times New Roman"/>
                <a:cs typeface="Times New Roman"/>
                <a:sym typeface="Times New Roman"/>
              </a:rPr>
              <a:t>DISCUSSION</a:t>
            </a:r>
            <a:endParaRPr b="1" i="0" sz="5200" u="none" cap="none" strike="noStrike">
              <a:solidFill>
                <a:schemeClr val="lt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rPr b="0" i="0" lang="en" sz="5200" u="none" cap="none" strike="noStrike">
                <a:solidFill>
                  <a:schemeClr val="lt1"/>
                </a:solidFill>
                <a:latin typeface="Times New Roman"/>
                <a:ea typeface="Times New Roman"/>
                <a:cs typeface="Times New Roman"/>
                <a:sym typeface="Times New Roman"/>
              </a:rPr>
              <a:t>Simple metrics analysis did not show a significant difference between ground and log plots in terms of species richness, plant coverage, or abundance. I did find a difference, however, in the overall structures of vascular plant communities on logs and the ground through further analysis.</a:t>
            </a:r>
            <a:endParaRPr b="0" i="0" sz="5200" u="none" cap="none" strike="noStrike">
              <a:solidFill>
                <a:schemeClr val="lt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100"/>
              <a:buFont typeface="Arial"/>
              <a:buNone/>
            </a:pPr>
            <a:r>
              <a:rPr b="0" i="0" lang="en" sz="5200" u="none" cap="none" strike="noStrike">
                <a:solidFill>
                  <a:schemeClr val="lt1"/>
                </a:solidFill>
                <a:latin typeface="Times New Roman"/>
                <a:ea typeface="Times New Roman"/>
                <a:cs typeface="Times New Roman"/>
                <a:sym typeface="Times New Roman"/>
              </a:rPr>
              <a:t>My hypothesis was supported that logs are home to a different habitat compared to the floor  of the redwood forest. Logs provided a different habitat in the ecosystem, with potentially different substrate characteristics, light levels, less competition, and protection from herbivores (Harmon et al. 1986). I would recommend that some downed logs are left on the forest floor to promote health and heterogeneity in our forest.</a:t>
            </a:r>
            <a:endParaRPr b="0" i="0" sz="1800" u="none" cap="none" strike="noStrike">
              <a:solidFill>
                <a:schemeClr val="dk1"/>
              </a:solidFill>
              <a:latin typeface="Times New Roman"/>
              <a:ea typeface="Times New Roman"/>
              <a:cs typeface="Times New Roman"/>
              <a:sym typeface="Times New Roman"/>
            </a:endParaRPr>
          </a:p>
        </p:txBody>
      </p:sp>
      <p:sp>
        <p:nvSpPr>
          <p:cNvPr id="93" name="Google Shape;93;p1"/>
          <p:cNvSpPr txBox="1"/>
          <p:nvPr/>
        </p:nvSpPr>
        <p:spPr>
          <a:xfrm>
            <a:off x="30167700" y="30111125"/>
            <a:ext cx="13365000" cy="2678100"/>
          </a:xfrm>
          <a:prstGeom prst="rect">
            <a:avLst/>
          </a:prstGeom>
          <a:solidFill>
            <a:srgbClr val="B6D7A8"/>
          </a:solidFill>
          <a:ln cap="flat" cmpd="sng" w="28575">
            <a:solidFill>
              <a:srgbClr val="274E13"/>
            </a:solidFill>
            <a:prstDash val="solid"/>
            <a:round/>
            <a:headEnd len="sm" w="sm" type="none"/>
            <a:tailEnd len="sm" w="sm" type="none"/>
          </a:ln>
        </p:spPr>
        <p:txBody>
          <a:bodyPr anchorCtr="0" anchor="t" bIns="91425" lIns="91425" spcFirstLastPara="1" rIns="91425" wrap="square" tIns="91425">
            <a:spAutoFit/>
          </a:bodyPr>
          <a:lstStyle/>
          <a:p>
            <a:pPr indent="0" lvl="0" marL="22860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Times New Roman"/>
                <a:ea typeface="Times New Roman"/>
                <a:cs typeface="Times New Roman"/>
                <a:sym typeface="Times New Roman"/>
              </a:rPr>
              <a:t>LITERATURE CITED</a:t>
            </a:r>
            <a:endParaRPr b="1" i="0" sz="1800" u="none" cap="none" strike="noStrike">
              <a:solidFill>
                <a:schemeClr val="dk1"/>
              </a:solidFill>
              <a:latin typeface="Times New Roman"/>
              <a:ea typeface="Times New Roman"/>
              <a:cs typeface="Times New Roman"/>
              <a:sym typeface="Times New Roman"/>
            </a:endParaRPr>
          </a:p>
          <a:p>
            <a:pPr indent="-457200" lvl="0" marL="457200" marR="0" rtl="0" algn="l">
              <a:lnSpc>
                <a:spcPct val="100000"/>
              </a:lnSpc>
              <a:spcBef>
                <a:spcPts val="0"/>
              </a:spcBef>
              <a:spcAft>
                <a:spcPts val="0"/>
              </a:spcAft>
              <a:buClr>
                <a:srgbClr val="000000"/>
              </a:buClr>
              <a:buSzPts val="1100"/>
              <a:buFont typeface="Arial"/>
              <a:buNone/>
            </a:pPr>
            <a:r>
              <a:rPr b="0" i="0" lang="en" sz="1800" u="none" cap="none" strike="noStrike">
                <a:solidFill>
                  <a:schemeClr val="dk1"/>
                </a:solidFill>
                <a:latin typeface="Times New Roman"/>
                <a:ea typeface="Times New Roman"/>
                <a:cs typeface="Times New Roman"/>
                <a:sym typeface="Times New Roman"/>
              </a:rPr>
              <a:t>Andre, M. S. 2015. Arcata Community Forest, California, United States of America. Pages 53-59 in Forest Plans of North America. Academic Press. </a:t>
            </a:r>
            <a:endParaRPr b="1" i="0" sz="1800" u="none" cap="none" strike="noStrike">
              <a:solidFill>
                <a:schemeClr val="dk1"/>
              </a:solidFill>
              <a:latin typeface="Calibri"/>
              <a:ea typeface="Calibri"/>
              <a:cs typeface="Calibri"/>
              <a:sym typeface="Calibri"/>
            </a:endParaRPr>
          </a:p>
          <a:p>
            <a:pPr indent="-457200" lvl="0" marL="457200" marR="0" rtl="0" algn="l">
              <a:lnSpc>
                <a:spcPct val="100000"/>
              </a:lnSpc>
              <a:spcBef>
                <a:spcPts val="0"/>
              </a:spcBef>
              <a:spcAft>
                <a:spcPts val="0"/>
              </a:spcAft>
              <a:buClr>
                <a:srgbClr val="000000"/>
              </a:buClr>
              <a:buSzPts val="1100"/>
              <a:buFont typeface="Arial"/>
              <a:buNone/>
            </a:pPr>
            <a:r>
              <a:rPr b="0" i="0" lang="en" sz="1800" u="none" cap="none" strike="noStrike">
                <a:solidFill>
                  <a:schemeClr val="dk1"/>
                </a:solidFill>
                <a:latin typeface="Calibri"/>
                <a:ea typeface="Calibri"/>
                <a:cs typeface="Calibri"/>
                <a:sym typeface="Calibri"/>
              </a:rPr>
              <a:t>Harmon M. E., J. F. Franklin, F. J. Swanson, P. Sollins, S. V. Gregory, J. D. Lattin, N. H. Anderson, S. P. Cline, N. G. Aumen, J.R. Sedell, G. W. Lienkaemper, K. Cromack, and K. W. Cummins. 1986. Ecology of coarse woody debris in temperate ecosystems. Advances in Ecological Research 15:133-276. </a:t>
            </a:r>
            <a:endParaRPr b="1" i="0" sz="1600" u="none" cap="none" strike="noStrike">
              <a:solidFill>
                <a:schemeClr val="dk1"/>
              </a:solidFill>
              <a:latin typeface="Calibri"/>
              <a:ea typeface="Calibri"/>
              <a:cs typeface="Calibri"/>
              <a:sym typeface="Calibri"/>
            </a:endParaRPr>
          </a:p>
          <a:p>
            <a:pPr indent="-457200" lvl="0" marL="457200" marR="0" rtl="0" algn="l">
              <a:lnSpc>
                <a:spcPct val="100000"/>
              </a:lnSpc>
              <a:spcBef>
                <a:spcPts val="0"/>
              </a:spcBef>
              <a:spcAft>
                <a:spcPts val="0"/>
              </a:spcAft>
              <a:buClr>
                <a:srgbClr val="000000"/>
              </a:buClr>
              <a:buSzPts val="1100"/>
              <a:buFont typeface="Arial"/>
              <a:buNone/>
            </a:pPr>
            <a:r>
              <a:rPr b="1" i="0" lang="en" sz="1800" u="none" cap="none" strike="noStrike">
                <a:solidFill>
                  <a:schemeClr val="dk1"/>
                </a:solidFill>
                <a:latin typeface="Times New Roman"/>
                <a:ea typeface="Times New Roman"/>
                <a:cs typeface="Times New Roman"/>
                <a:sym typeface="Times New Roman"/>
              </a:rPr>
              <a:t>ACKNOWLEDGMENTS</a:t>
            </a:r>
            <a:endParaRPr b="1" i="0" sz="1800" u="none" cap="none" strike="noStrike">
              <a:solidFill>
                <a:schemeClr val="dk1"/>
              </a:solidFill>
              <a:latin typeface="Times New Roman"/>
              <a:ea typeface="Times New Roman"/>
              <a:cs typeface="Times New Roman"/>
              <a:sym typeface="Times New Roman"/>
            </a:endParaRPr>
          </a:p>
          <a:p>
            <a:pPr indent="0" lvl="0" marL="228600" marR="0" rtl="0" algn="l">
              <a:lnSpc>
                <a:spcPct val="100000"/>
              </a:lnSpc>
              <a:spcBef>
                <a:spcPts val="0"/>
              </a:spcBef>
              <a:spcAft>
                <a:spcPts val="0"/>
              </a:spcAft>
              <a:buClr>
                <a:schemeClr val="dk1"/>
              </a:buClr>
              <a:buSzPts val="1800"/>
              <a:buFont typeface="Arial"/>
              <a:buNone/>
            </a:pPr>
            <a:r>
              <a:rPr b="0" i="0" lang="en" sz="1800" u="none" cap="none" strike="noStrike">
                <a:solidFill>
                  <a:schemeClr val="dk1"/>
                </a:solidFill>
                <a:latin typeface="Times New Roman"/>
                <a:ea typeface="Times New Roman"/>
                <a:cs typeface="Times New Roman"/>
                <a:sym typeface="Times New Roman"/>
              </a:rPr>
              <a:t>My Humboldt State teachers, the Wildlife Stock Room, my senior project advisor Sean Mahoney, my friends Kyle, Aaron, Ruth, Zara,  and my mom who came with me to collect data. And to the Redwood Forest.</a:t>
            </a:r>
            <a:endParaRPr b="0" i="0" sz="1800" u="none" cap="none" strike="noStrike">
              <a:solidFill>
                <a:schemeClr val="dk1"/>
              </a:solidFill>
              <a:latin typeface="Times New Roman"/>
              <a:ea typeface="Times New Roman"/>
              <a:cs typeface="Times New Roman"/>
              <a:sym typeface="Times New Roman"/>
            </a:endParaRPr>
          </a:p>
        </p:txBody>
      </p:sp>
      <p:sp>
        <p:nvSpPr>
          <p:cNvPr id="94" name="Google Shape;94;p1"/>
          <p:cNvSpPr txBox="1"/>
          <p:nvPr/>
        </p:nvSpPr>
        <p:spPr>
          <a:xfrm>
            <a:off x="14681650" y="30551625"/>
            <a:ext cx="15160200" cy="23550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4700"/>
              <a:buFont typeface="Arial"/>
              <a:buNone/>
            </a:pPr>
            <a:r>
              <a:rPr b="0" i="0" lang="en" sz="4700" u="none" cap="none" strike="noStrike">
                <a:solidFill>
                  <a:srgbClr val="FFFFFF"/>
                </a:solidFill>
                <a:latin typeface="Times New Roman"/>
                <a:ea typeface="Times New Roman"/>
                <a:cs typeface="Times New Roman"/>
                <a:sym typeface="Times New Roman"/>
              </a:rPr>
              <a:t>Figure 1: Vascular plant community structures differed between ground and log plots. Drawings correspond to the 4 most common species found on that axis. </a:t>
            </a:r>
            <a:endParaRPr b="0" i="0" sz="4700" u="none" cap="none" strike="noStrike">
              <a:solidFill>
                <a:srgbClr val="FFFFFF"/>
              </a:solidFill>
              <a:latin typeface="Times New Roman"/>
              <a:ea typeface="Times New Roman"/>
              <a:cs typeface="Times New Roman"/>
              <a:sym typeface="Times New Roman"/>
            </a:endParaRPr>
          </a:p>
        </p:txBody>
      </p:sp>
      <p:sp>
        <p:nvSpPr>
          <p:cNvPr id="95" name="Google Shape;95;p1"/>
          <p:cNvSpPr/>
          <p:nvPr/>
        </p:nvSpPr>
        <p:spPr>
          <a:xfrm>
            <a:off x="-1" y="0"/>
            <a:ext cx="43891200" cy="4512000"/>
          </a:xfrm>
          <a:prstGeom prst="rect">
            <a:avLst/>
          </a:prstGeom>
          <a:solidFill>
            <a:srgbClr val="386D2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6" name="Google Shape;96;p1"/>
          <p:cNvSpPr txBox="1"/>
          <p:nvPr/>
        </p:nvSpPr>
        <p:spPr>
          <a:xfrm>
            <a:off x="7276075" y="2981275"/>
            <a:ext cx="29104200" cy="158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200"/>
              <a:buFont typeface="Arial"/>
              <a:buNone/>
            </a:pPr>
            <a:r>
              <a:rPr b="0" i="0" lang="en" sz="5200" u="none" cap="none" strike="noStrike">
                <a:solidFill>
                  <a:schemeClr val="lt1"/>
                </a:solidFill>
                <a:latin typeface="Times New Roman"/>
                <a:ea typeface="Times New Roman"/>
                <a:cs typeface="Times New Roman"/>
                <a:sym typeface="Times New Roman"/>
              </a:rPr>
              <a:t>Isabella H. Norton</a:t>
            </a:r>
            <a:endParaRPr b="0" baseline="30000" i="0" sz="5200" u="none" cap="none" strike="noStrike">
              <a:solidFill>
                <a:schemeClr val="lt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3900"/>
              <a:buFont typeface="Arial"/>
              <a:buNone/>
            </a:pPr>
            <a:r>
              <a:rPr b="0" i="0" lang="en" sz="3900" u="none" cap="none" strike="noStrike">
                <a:solidFill>
                  <a:schemeClr val="lt1"/>
                </a:solidFill>
                <a:latin typeface="Times New Roman"/>
                <a:ea typeface="Times New Roman"/>
                <a:cs typeface="Times New Roman"/>
                <a:sym typeface="Times New Roman"/>
              </a:rPr>
              <a:t>Department of Wildlife Management and Conservation</a:t>
            </a:r>
            <a:endParaRPr b="0" i="0" sz="1900" u="none" cap="none" strike="noStrike">
              <a:solidFill>
                <a:schemeClr val="lt1"/>
              </a:solidFill>
              <a:latin typeface="Times New Roman"/>
              <a:ea typeface="Times New Roman"/>
              <a:cs typeface="Times New Roman"/>
              <a:sym typeface="Times New Roman"/>
            </a:endParaRPr>
          </a:p>
        </p:txBody>
      </p:sp>
      <p:sp>
        <p:nvSpPr>
          <p:cNvPr id="97" name="Google Shape;97;p1"/>
          <p:cNvSpPr txBox="1"/>
          <p:nvPr/>
        </p:nvSpPr>
        <p:spPr>
          <a:xfrm>
            <a:off x="573900" y="-33700"/>
            <a:ext cx="42776400" cy="3263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0"/>
              <a:buFont typeface="Arial"/>
              <a:buNone/>
            </a:pPr>
            <a:r>
              <a:rPr b="0" i="0" lang="en" sz="10000" u="none" cap="none" strike="noStrike">
                <a:solidFill>
                  <a:schemeClr val="lt1"/>
                </a:solidFill>
                <a:latin typeface="Comfortaa"/>
                <a:ea typeface="Comfortaa"/>
                <a:cs typeface="Comfortaa"/>
                <a:sym typeface="Comfortaa"/>
              </a:rPr>
              <a:t>Comparing Community Structure of Vascular Plant Species on Nurse Logs and Ground Plots in the Arcata Community Forest</a:t>
            </a:r>
            <a:endParaRPr b="0" i="0" sz="600" u="none" cap="none" strike="noStrike">
              <a:solidFill>
                <a:schemeClr val="lt1"/>
              </a:solidFill>
              <a:latin typeface="Comfortaa"/>
              <a:ea typeface="Comfortaa"/>
              <a:cs typeface="Comfortaa"/>
              <a:sym typeface="Comfortaa"/>
            </a:endParaRPr>
          </a:p>
        </p:txBody>
      </p:sp>
      <p:sp>
        <p:nvSpPr>
          <p:cNvPr id="98" name="Google Shape;98;p1"/>
          <p:cNvSpPr/>
          <p:nvPr/>
        </p:nvSpPr>
        <p:spPr>
          <a:xfrm>
            <a:off x="14681650" y="4865625"/>
            <a:ext cx="15033600" cy="12768000"/>
          </a:xfrm>
          <a:prstGeom prst="rect">
            <a:avLst/>
          </a:prstGeom>
          <a:solidFill>
            <a:srgbClr val="FFFFFF"/>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99" name="Google Shape;99;p1"/>
          <p:cNvPicPr preferRelativeResize="0"/>
          <p:nvPr/>
        </p:nvPicPr>
        <p:blipFill rotWithShape="1">
          <a:blip r:embed="rId3">
            <a:alphaModFix/>
          </a:blip>
          <a:srcRect b="1590" l="0" r="0" t="28630"/>
          <a:stretch/>
        </p:blipFill>
        <p:spPr>
          <a:xfrm>
            <a:off x="17451052" y="5202013"/>
            <a:ext cx="9494517" cy="12095222"/>
          </a:xfrm>
          <a:prstGeom prst="rect">
            <a:avLst/>
          </a:prstGeom>
          <a:noFill/>
          <a:ln>
            <a:noFill/>
          </a:ln>
        </p:spPr>
      </p:pic>
      <p:pic>
        <p:nvPicPr>
          <p:cNvPr id="100" name="Google Shape;100;p1"/>
          <p:cNvPicPr preferRelativeResize="0"/>
          <p:nvPr/>
        </p:nvPicPr>
        <p:blipFill rotWithShape="1">
          <a:blip r:embed="rId4">
            <a:alphaModFix/>
          </a:blip>
          <a:srcRect b="0" l="0" r="0" t="0"/>
          <a:stretch/>
        </p:blipFill>
        <p:spPr>
          <a:xfrm>
            <a:off x="27239777" y="8188116"/>
            <a:ext cx="2183020" cy="1630367"/>
          </a:xfrm>
          <a:prstGeom prst="rect">
            <a:avLst/>
          </a:prstGeom>
          <a:noFill/>
          <a:ln cap="flat" cmpd="sng" w="38100">
            <a:solidFill>
              <a:schemeClr val="lt1"/>
            </a:solidFill>
            <a:prstDash val="solid"/>
            <a:round/>
            <a:headEnd len="sm" w="sm" type="none"/>
            <a:tailEnd len="sm" w="sm" type="none"/>
          </a:ln>
        </p:spPr>
      </p:pic>
      <p:pic>
        <p:nvPicPr>
          <p:cNvPr id="101" name="Google Shape;101;p1"/>
          <p:cNvPicPr preferRelativeResize="0"/>
          <p:nvPr/>
        </p:nvPicPr>
        <p:blipFill rotWithShape="1">
          <a:blip r:embed="rId5">
            <a:alphaModFix/>
          </a:blip>
          <a:srcRect b="0" l="0" r="0" t="0"/>
          <a:stretch/>
        </p:blipFill>
        <p:spPr>
          <a:xfrm>
            <a:off x="27239776" y="15077634"/>
            <a:ext cx="2183020" cy="2287295"/>
          </a:xfrm>
          <a:prstGeom prst="rect">
            <a:avLst/>
          </a:prstGeom>
          <a:noFill/>
          <a:ln>
            <a:noFill/>
          </a:ln>
        </p:spPr>
      </p:pic>
      <p:pic>
        <p:nvPicPr>
          <p:cNvPr id="102" name="Google Shape;102;p1"/>
          <p:cNvPicPr preferRelativeResize="0"/>
          <p:nvPr/>
        </p:nvPicPr>
        <p:blipFill rotWithShape="1">
          <a:blip r:embed="rId6">
            <a:alphaModFix/>
          </a:blip>
          <a:srcRect b="0" l="0" r="0" t="0"/>
          <a:stretch/>
        </p:blipFill>
        <p:spPr>
          <a:xfrm>
            <a:off x="14973829" y="15077645"/>
            <a:ext cx="2183020" cy="2287295"/>
          </a:xfrm>
          <a:prstGeom prst="rect">
            <a:avLst/>
          </a:prstGeom>
          <a:noFill/>
          <a:ln>
            <a:noFill/>
          </a:ln>
        </p:spPr>
      </p:pic>
      <p:pic>
        <p:nvPicPr>
          <p:cNvPr id="103" name="Google Shape;103;p1"/>
          <p:cNvPicPr preferRelativeResize="0"/>
          <p:nvPr/>
        </p:nvPicPr>
        <p:blipFill rotWithShape="1">
          <a:blip r:embed="rId7">
            <a:alphaModFix/>
          </a:blip>
          <a:srcRect b="0" l="0" r="0" t="0"/>
          <a:stretch/>
        </p:blipFill>
        <p:spPr>
          <a:xfrm>
            <a:off x="14973816" y="10035765"/>
            <a:ext cx="2183019" cy="4923155"/>
          </a:xfrm>
          <a:prstGeom prst="rect">
            <a:avLst/>
          </a:prstGeom>
          <a:noFill/>
          <a:ln cap="flat" cmpd="sng" w="38100">
            <a:solidFill>
              <a:schemeClr val="lt1"/>
            </a:solidFill>
            <a:prstDash val="solid"/>
            <a:round/>
            <a:headEnd len="sm" w="sm" type="none"/>
            <a:tailEnd len="sm" w="sm" type="none"/>
          </a:ln>
        </p:spPr>
      </p:pic>
      <p:pic>
        <p:nvPicPr>
          <p:cNvPr id="104" name="Google Shape;104;p1"/>
          <p:cNvPicPr preferRelativeResize="0"/>
          <p:nvPr/>
        </p:nvPicPr>
        <p:blipFill rotWithShape="1">
          <a:blip r:embed="rId8">
            <a:alphaModFix/>
          </a:blip>
          <a:srcRect b="0" l="0" r="0" t="0"/>
          <a:stretch/>
        </p:blipFill>
        <p:spPr>
          <a:xfrm>
            <a:off x="27239763" y="9905010"/>
            <a:ext cx="2183019" cy="4923141"/>
          </a:xfrm>
          <a:prstGeom prst="rect">
            <a:avLst/>
          </a:prstGeom>
          <a:noFill/>
          <a:ln cap="flat" cmpd="sng" w="38100">
            <a:solidFill>
              <a:schemeClr val="lt1"/>
            </a:solidFill>
            <a:prstDash val="solid"/>
            <a:round/>
            <a:headEnd len="sm" w="sm" type="none"/>
            <a:tailEnd len="sm" w="sm" type="none"/>
          </a:ln>
        </p:spPr>
      </p:pic>
      <p:pic>
        <p:nvPicPr>
          <p:cNvPr id="105" name="Google Shape;105;p1"/>
          <p:cNvPicPr preferRelativeResize="0"/>
          <p:nvPr/>
        </p:nvPicPr>
        <p:blipFill rotWithShape="1">
          <a:blip r:embed="rId9">
            <a:alphaModFix/>
          </a:blip>
          <a:srcRect b="0" l="0" r="0" t="0"/>
          <a:stretch/>
        </p:blipFill>
        <p:spPr>
          <a:xfrm>
            <a:off x="14973830" y="8219639"/>
            <a:ext cx="2183020" cy="1630367"/>
          </a:xfrm>
          <a:prstGeom prst="rect">
            <a:avLst/>
          </a:prstGeom>
          <a:noFill/>
          <a:ln cap="flat" cmpd="sng" w="38100">
            <a:solidFill>
              <a:schemeClr val="lt1"/>
            </a:solidFill>
            <a:prstDash val="solid"/>
            <a:round/>
            <a:headEnd len="sm" w="sm" type="none"/>
            <a:tailEnd len="sm" w="sm" type="none"/>
          </a:ln>
        </p:spPr>
      </p:pic>
      <p:pic>
        <p:nvPicPr>
          <p:cNvPr id="106" name="Google Shape;106;p1"/>
          <p:cNvPicPr preferRelativeResize="0"/>
          <p:nvPr/>
        </p:nvPicPr>
        <p:blipFill rotWithShape="1">
          <a:blip r:embed="rId10">
            <a:alphaModFix/>
          </a:blip>
          <a:srcRect b="0" l="0" r="0" t="0"/>
          <a:stretch/>
        </p:blipFill>
        <p:spPr>
          <a:xfrm>
            <a:off x="15143263" y="5066594"/>
            <a:ext cx="1844152" cy="2899563"/>
          </a:xfrm>
          <a:prstGeom prst="rect">
            <a:avLst/>
          </a:prstGeom>
          <a:noFill/>
          <a:ln>
            <a:noFill/>
          </a:ln>
        </p:spPr>
      </p:pic>
      <p:pic>
        <p:nvPicPr>
          <p:cNvPr id="107" name="Google Shape;107;p1"/>
          <p:cNvPicPr preferRelativeResize="0"/>
          <p:nvPr/>
        </p:nvPicPr>
        <p:blipFill rotWithShape="1">
          <a:blip r:embed="rId11">
            <a:alphaModFix/>
          </a:blip>
          <a:srcRect b="0" l="0" r="0" t="0"/>
          <a:stretch/>
        </p:blipFill>
        <p:spPr>
          <a:xfrm>
            <a:off x="27409187" y="5066594"/>
            <a:ext cx="1844152" cy="2899563"/>
          </a:xfrm>
          <a:prstGeom prst="rect">
            <a:avLst/>
          </a:prstGeom>
          <a:noFill/>
          <a:ln>
            <a:noFill/>
          </a:ln>
        </p:spPr>
      </p:pic>
      <p:sp>
        <p:nvSpPr>
          <p:cNvPr id="108" name="Google Shape;108;p1"/>
          <p:cNvSpPr/>
          <p:nvPr/>
        </p:nvSpPr>
        <p:spPr>
          <a:xfrm flipH="1">
            <a:off x="18591408" y="11964453"/>
            <a:ext cx="2183100" cy="1065900"/>
          </a:xfrm>
          <a:prstGeom prst="rect">
            <a:avLst/>
          </a:prstGeom>
          <a:solidFill>
            <a:srgbClr val="E7E6E6">
              <a:alpha val="83529"/>
            </a:srgbClr>
          </a:solidFill>
          <a:ln cap="flat" cmpd="sng" w="76200">
            <a:solidFill>
              <a:srgbClr val="6FDCC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1"/>
          <p:cNvSpPr/>
          <p:nvPr/>
        </p:nvSpPr>
        <p:spPr>
          <a:xfrm flipH="1">
            <a:off x="24062550" y="15842488"/>
            <a:ext cx="2393700" cy="1199400"/>
          </a:xfrm>
          <a:prstGeom prst="rect">
            <a:avLst/>
          </a:prstGeom>
          <a:solidFill>
            <a:srgbClr val="E7E6E6">
              <a:alpha val="83529"/>
            </a:srgbClr>
          </a:solidFill>
          <a:ln cap="flat" cmpd="sng" w="7620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1"/>
          <p:cNvSpPr txBox="1"/>
          <p:nvPr/>
        </p:nvSpPr>
        <p:spPr>
          <a:xfrm>
            <a:off x="18955835" y="11943298"/>
            <a:ext cx="21831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0"/>
              <a:buFont typeface="Arial"/>
              <a:buNone/>
            </a:pPr>
            <a:r>
              <a:rPr b="0" i="0" lang="en" sz="6000" u="none" cap="none" strike="noStrike">
                <a:solidFill>
                  <a:schemeClr val="dk1"/>
                </a:solidFill>
                <a:latin typeface="Calibri"/>
                <a:ea typeface="Calibri"/>
                <a:cs typeface="Calibri"/>
                <a:sym typeface="Calibri"/>
              </a:rPr>
              <a:t>LOG</a:t>
            </a:r>
            <a:endParaRPr b="0" i="0" sz="6000" u="none" cap="none" strike="noStrike">
              <a:solidFill>
                <a:schemeClr val="dk1"/>
              </a:solidFill>
              <a:latin typeface="Calibri"/>
              <a:ea typeface="Calibri"/>
              <a:cs typeface="Calibri"/>
              <a:sym typeface="Calibri"/>
            </a:endParaRPr>
          </a:p>
        </p:txBody>
      </p:sp>
      <p:sp>
        <p:nvSpPr>
          <p:cNvPr id="111" name="Google Shape;111;p1"/>
          <p:cNvSpPr/>
          <p:nvPr/>
        </p:nvSpPr>
        <p:spPr>
          <a:xfrm flipH="1">
            <a:off x="24062402" y="15909246"/>
            <a:ext cx="2394000" cy="1065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4500"/>
              <a:buFont typeface="Arial"/>
              <a:buNone/>
            </a:pPr>
            <a:r>
              <a:rPr b="0" i="0" lang="en" sz="4500" u="none" cap="none" strike="noStrike">
                <a:solidFill>
                  <a:schemeClr val="dk1"/>
                </a:solidFill>
                <a:latin typeface="Calibri"/>
                <a:ea typeface="Calibri"/>
                <a:cs typeface="Calibri"/>
                <a:sym typeface="Calibri"/>
              </a:rPr>
              <a:t>GROUND</a:t>
            </a:r>
            <a:endParaRPr b="0" i="0" sz="4500" u="none" cap="none" strike="noStrike">
              <a:solidFill>
                <a:schemeClr val="dk1"/>
              </a:solidFill>
              <a:latin typeface="Calibri"/>
              <a:ea typeface="Calibri"/>
              <a:cs typeface="Calibri"/>
              <a:sym typeface="Calibri"/>
            </a:endParaRPr>
          </a:p>
        </p:txBody>
      </p:sp>
      <p:pic>
        <p:nvPicPr>
          <p:cNvPr id="112" name="Google Shape;112;p1"/>
          <p:cNvPicPr preferRelativeResize="0"/>
          <p:nvPr/>
        </p:nvPicPr>
        <p:blipFill rotWithShape="1">
          <a:blip r:embed="rId12">
            <a:alphaModFix/>
          </a:blip>
          <a:srcRect b="2837" l="0" r="0" t="0"/>
          <a:stretch/>
        </p:blipFill>
        <p:spPr>
          <a:xfrm>
            <a:off x="14977219" y="19391450"/>
            <a:ext cx="14496808" cy="10990198"/>
          </a:xfrm>
          <a:prstGeom prst="rect">
            <a:avLst/>
          </a:prstGeom>
          <a:noFill/>
          <a:ln>
            <a:noFill/>
          </a:ln>
        </p:spPr>
      </p:pic>
      <p:sp>
        <p:nvSpPr>
          <p:cNvPr id="113" name="Google Shape;113;p1"/>
          <p:cNvSpPr txBox="1"/>
          <p:nvPr/>
        </p:nvSpPr>
        <p:spPr>
          <a:xfrm>
            <a:off x="15075288" y="18172963"/>
            <a:ext cx="14280600" cy="1092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900"/>
              <a:buFont typeface="Arial"/>
              <a:buNone/>
            </a:pPr>
            <a:r>
              <a:rPr b="0" i="0" lang="en" sz="5900" u="none" cap="none" strike="noStrike">
                <a:solidFill>
                  <a:srgbClr val="000000"/>
                </a:solidFill>
                <a:latin typeface="Times New Roman"/>
                <a:ea typeface="Times New Roman"/>
                <a:cs typeface="Times New Roman"/>
                <a:sym typeface="Times New Roman"/>
              </a:rPr>
              <a:t>Community Composition on Logs and Ground</a:t>
            </a:r>
            <a:endParaRPr b="0" i="0" sz="59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