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8BE1-8B40-6A44-9F2B-D3B75A74B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0A1E1-A180-FA45-AAC7-714627158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9EBF3-FC30-054F-AE8B-7FD4E622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A116C-321C-784C-91E1-075C2A9B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F64A4-EB7E-3F4A-9E39-304DDD3F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4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F784-1302-4842-812D-BFAF885A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FE92C-5F3B-ED4B-9D5C-ACA1E2E60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E345E-1E23-7C44-8D74-4918D582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F8FFD-B3D0-6242-856D-C8C16F24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E523-0655-2943-866D-FEABD8AB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6486B-8A4F-7747-A292-1708E9435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FBDE6-6E3B-1F4D-95AA-A673214D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8AAB3-84C0-D349-A9E3-DBD4D90D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EA083-A2F7-A542-A5DD-6006B254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CE91F-3F79-DE4C-953D-74CCC438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1CE2-1ACF-7A40-917C-92FF3E2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86B7-D508-B64B-BC71-BE18F790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0D9EE-BDB1-C043-BF59-B3FA51644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F3B0E-74D8-3446-A28B-B726536D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26ADD-64E9-7445-A59F-338790E1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C862-F5C0-9C4B-A66F-71AB2ACF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8C94D-B243-7142-A47D-9CD39E0F0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7032-2540-6047-BCFD-1D120AC5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2AAB-E7A0-A44E-B711-BD6DA8D9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F00A5-8A66-474D-8C9A-38E68160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D2BC-FBF1-334D-8B1B-1311332C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8A514-E576-4A4A-9253-06572448E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A132B-DFD0-614D-B558-772F4C8E7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741C9-A289-994B-A1A9-7D4A925C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E11C8-4565-EE44-BD10-9C507F8E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18D50-C358-5E40-B5E0-299C621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2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4E2C-3EC6-D148-B586-DA8CA534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FB6A-6142-B547-A74B-44CD27EC8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B9251-44D0-9D4C-850A-27BCDC6D3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4BB9C-FB50-7D4D-AA7F-49C4B0C91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41968-09FA-8B48-8CC2-E8C0A346C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724F9-BAE1-FA40-AC36-FE6E9C58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D1A3B-89C8-F54E-9E54-0400ECF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F0B65-9605-BB41-9F7E-E0BDF99A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AF41-A744-A047-89A5-98CCDCAB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A4461-67C5-2744-99EE-CF81EDAB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2B27E-741D-5349-8572-E1126D21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EA1E0-801D-2546-9A07-69B44FE8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1C879-7371-A043-AB4F-91AE477D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516056-9D3B-2146-B7CE-1CEA4104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91C36-670E-084C-843F-A013A348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5DD-7102-0143-907E-5E6B6D08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AA5B-03C4-3646-B10A-107EBBB8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553EB-1D21-8949-BF38-247158356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2BA8E-AB45-7845-B8F2-57FA83C8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DD473-D699-7B4B-97A7-96F356E1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58C53-609A-6547-A0FB-9930EEC5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68A7-FE7C-B349-8A51-5E86222A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B630CE-C7DE-6D47-AB22-C6BF4667A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9BB54-9CFC-284D-8433-28ED6DAE9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064CD-611D-5544-AA24-A52D6384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7A605-7414-1340-8079-50E6BF9C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F9E86-AA08-E146-85A0-7C62C324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1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44BD1-EC6C-4D4E-A385-D3F7B774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B2D3A-2127-2543-B455-4B5A867FA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74327-9437-3B49-B62B-9DFDED663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01B4-B4D5-5C4C-BAB4-3F34502B0659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25124-316E-CB4A-9833-87A6643E8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00F1A-4CF0-BE40-8817-65A6D6F46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FE423-C5DA-8E4D-8054-3485641D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1821-96F3-694C-A3D9-25AE21139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Poster still in progress, will be submitted by Monday, May 2.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0657E-5365-E244-95FC-E7CD77C39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9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Poster in Progress</dc:title>
  <dc:creator>Eliana Palomares</dc:creator>
  <cp:lastModifiedBy>Eliana Palomares</cp:lastModifiedBy>
  <cp:revision>2</cp:revision>
  <dcterms:created xsi:type="dcterms:W3CDTF">2022-04-25T16:07:30Z</dcterms:created>
  <dcterms:modified xsi:type="dcterms:W3CDTF">2022-04-25T19:11:57Z</dcterms:modified>
</cp:coreProperties>
</file>