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48" r:id="rId1"/>
  </p:sldMasterIdLst>
  <p:notesMasterIdLst>
    <p:notesMasterId r:id="rId3"/>
  </p:notesMasterIdLst>
  <p:sldIdLst>
    <p:sldId id="256" r:id="rId2"/>
  </p:sldIdLst>
  <p:sldSz cx="43891200" cy="29260800"/>
  <p:notesSz cx="7010400" cy="9296400"/>
  <p:embeddedFontLst>
    <p:embeddedFont>
      <p:font typeface="Calibri" panose="020F0502020204030204" pitchFamily="34" charset="0"/>
      <p:regular r:id="rId4"/>
      <p:bold r:id="rId5"/>
      <p:italic r:id="rId6"/>
      <p:boldItalic r:id="rId7"/>
    </p:embeddedFont>
    <p:embeddedFont>
      <p:font typeface="Montserrat" pitchFamily="2" charset="77"/>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216">
          <p15:clr>
            <a:srgbClr val="A4A3A4"/>
          </p15:clr>
        </p15:guide>
        <p15:guide id="2" pos="13824">
          <p15:clr>
            <a:srgbClr val="A4A3A4"/>
          </p15:clr>
        </p15:guide>
        <p15:guide id="3" orient="horz" pos="10080">
          <p15:clr>
            <a:srgbClr val="A4A3A4"/>
          </p15:clr>
        </p15:guide>
        <p15:guide id="4" pos="16368">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 roundtripDataSignature="AMtx7mhgQNtfo9whV95ZNblhRTyObIHLt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172"/>
    <p:restoredTop sz="94689"/>
  </p:normalViewPr>
  <p:slideViewPr>
    <p:cSldViewPr snapToGrid="0">
      <p:cViewPr>
        <p:scale>
          <a:sx n="29" d="100"/>
          <a:sy n="29" d="100"/>
        </p:scale>
        <p:origin x="400" y="-504"/>
      </p:cViewPr>
      <p:guideLst>
        <p:guide orient="horz" pos="9216"/>
        <p:guide pos="13824"/>
        <p:guide orient="horz" pos="10080"/>
        <p:guide pos="16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7T02:54:44.174"/>
    </inkml:context>
    <inkml:brush xml:id="br0">
      <inkml:brushProperty name="width" value="0.5" units="cm"/>
      <inkml:brushProperty name="height" value="1" units="cm"/>
      <inkml:brushProperty name="color" value="#FFFFFF"/>
      <inkml:brushProperty name="tip" value="rectangle"/>
      <inkml:brushProperty name="rasterOp" value="maskPen"/>
    </inkml:brush>
  </inkml:definitions>
  <inkml:trace contextRef="#ctx0" brushRef="#br0">0 1 16383,'0'0'0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7T02:55:03.924"/>
    </inkml:context>
    <inkml:brush xml:id="br0">
      <inkml:brushProperty name="width" value="0.5" units="cm"/>
      <inkml:brushProperty name="height" value="1" units="cm"/>
      <inkml:brushProperty name="color" value="#FFFFFF"/>
      <inkml:brushProperty name="tip" value="rectangle"/>
      <inkml:brushProperty name="rasterOp" value="maskPen"/>
    </inkml:brush>
  </inkml:definitions>
  <inkml:trace contextRef="#ctx0" brushRef="#br0">1 0 16383,'0'0'0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7T02:55:04.135"/>
    </inkml:context>
    <inkml:brush xml:id="br0">
      <inkml:brushProperty name="width" value="0.5" units="cm"/>
      <inkml:brushProperty name="height" value="1" units="cm"/>
      <inkml:brushProperty name="color" value="#FFFFFF"/>
      <inkml:brushProperty name="tip" value="rectangle"/>
      <inkml:brushProperty name="rasterOp" value="maskPen"/>
    </inkml:brush>
  </inkml:definitions>
  <inkml:trace contextRef="#ctx0" brushRef="#br0">1 1 16383,'0'0'0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7T02:55:04.293"/>
    </inkml:context>
    <inkml:brush xml:id="br0">
      <inkml:brushProperty name="width" value="0.5" units="cm"/>
      <inkml:brushProperty name="height" value="1" units="cm"/>
      <inkml:brushProperty name="color" value="#FFFFFF"/>
      <inkml:brushProperty name="tip" value="rectangle"/>
      <inkml:brushProperty name="rasterOp" value="maskPen"/>
    </inkml:brush>
  </inkml:definitions>
  <inkml:trace contextRef="#ctx0" brushRef="#br0">0 1 16383,'0'0'0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7T02:55:04.467"/>
    </inkml:context>
    <inkml:brush xml:id="br0">
      <inkml:brushProperty name="width" value="0.5" units="cm"/>
      <inkml:brushProperty name="height" value="1" units="cm"/>
      <inkml:brushProperty name="color" value="#FFFFFF"/>
      <inkml:brushProperty name="tip" value="rectangle"/>
      <inkml:brushProperty name="rasterOp" value="maskPen"/>
    </inkml:brush>
  </inkml:definitions>
  <inkml:trace contextRef="#ctx0" brushRef="#br0">0 0 16383,'0'0'0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7T02:55:04.646"/>
    </inkml:context>
    <inkml:brush xml:id="br0">
      <inkml:brushProperty name="width" value="0.5" units="cm"/>
      <inkml:brushProperty name="height" value="1" units="cm"/>
      <inkml:brushProperty name="color" value="#FFFFFF"/>
      <inkml:brushProperty name="tip" value="rectangle"/>
      <inkml:brushProperty name="rasterOp" value="maskPen"/>
    </inkml:brush>
  </inkml:definitions>
  <inkml:trace contextRef="#ctx0" brushRef="#br0">0 1 16383,'0'0'0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7T02:55:04.817"/>
    </inkml:context>
    <inkml:brush xml:id="br0">
      <inkml:brushProperty name="width" value="0.5" units="cm"/>
      <inkml:brushProperty name="height" value="1" units="cm"/>
      <inkml:brushProperty name="color" value="#FFFFFF"/>
      <inkml:brushProperty name="tip" value="rectangle"/>
      <inkml:brushProperty name="rasterOp" value="maskPen"/>
    </inkml:brush>
  </inkml:definitions>
  <inkml:trace contextRef="#ctx0" brushRef="#br0">1 1 16383,'0'0'0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7T02:55:05.003"/>
    </inkml:context>
    <inkml:brush xml:id="br0">
      <inkml:brushProperty name="width" value="0.5" units="cm"/>
      <inkml:brushProperty name="height" value="1" units="cm"/>
      <inkml:brushProperty name="color" value="#FFFFFF"/>
      <inkml:brushProperty name="tip" value="rectangle"/>
      <inkml:brushProperty name="rasterOp" value="maskPen"/>
    </inkml:brush>
  </inkml:definitions>
  <inkml:trace contextRef="#ctx0" brushRef="#br0">1 0 16383,'0'0'0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7T02:55:05.286"/>
    </inkml:context>
    <inkml:brush xml:id="br0">
      <inkml:brushProperty name="width" value="0.5" units="cm"/>
      <inkml:brushProperty name="height" value="1" units="cm"/>
      <inkml:brushProperty name="color" value="#FFFFFF"/>
      <inkml:brushProperty name="tip" value="rectangle"/>
      <inkml:brushProperty name="rasterOp" value="maskPen"/>
    </inkml:brush>
  </inkml:definitions>
  <inkml:trace contextRef="#ctx0" brushRef="#br0">0 0 16383,'0'0'0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7T02:55:05.533"/>
    </inkml:context>
    <inkml:brush xml:id="br0">
      <inkml:brushProperty name="width" value="0.5" units="cm"/>
      <inkml:brushProperty name="height" value="1" units="cm"/>
      <inkml:brushProperty name="color" value="#FFFFFF"/>
      <inkml:brushProperty name="tip" value="rectangle"/>
      <inkml:brushProperty name="rasterOp" value="maskPen"/>
    </inkml:brush>
  </inkml:definitions>
  <inkml:trace contextRef="#ctx0" brushRef="#br0">0 1 16383,'0'0'0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7T02:55:05.719"/>
    </inkml:context>
    <inkml:brush xml:id="br0">
      <inkml:brushProperty name="width" value="0.5" units="cm"/>
      <inkml:brushProperty name="height" value="1" units="cm"/>
      <inkml:brushProperty name="color" value="#FFFFFF"/>
      <inkml:brushProperty name="tip" value="rectangle"/>
      <inkml:brushProperty name="rasterOp" value="maskPen"/>
    </inkml:brush>
  </inkml:definitions>
  <inkml:trace contextRef="#ctx0" brushRef="#br0">0 1 16383,'0'0'0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7T02:55:02.273"/>
    </inkml:context>
    <inkml:brush xml:id="br0">
      <inkml:brushProperty name="width" value="0.5" units="cm"/>
      <inkml:brushProperty name="height" value="1" units="cm"/>
      <inkml:brushProperty name="color" value="#FFFFFF"/>
      <inkml:brushProperty name="tip" value="rectangle"/>
      <inkml:brushProperty name="rasterOp" value="maskPen"/>
    </inkml:brush>
  </inkml:definitions>
  <inkml:trace contextRef="#ctx0" brushRef="#br0">0 1 16383,'0'0'0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7T02:55:06.051"/>
    </inkml:context>
    <inkml:brush xml:id="br0">
      <inkml:brushProperty name="width" value="0.5" units="cm"/>
      <inkml:brushProperty name="height" value="1" units="cm"/>
      <inkml:brushProperty name="color" value="#FFFFFF"/>
      <inkml:brushProperty name="tip" value="rectangle"/>
      <inkml:brushProperty name="rasterOp" value="maskPen"/>
    </inkml:brush>
  </inkml:definitions>
  <inkml:trace contextRef="#ctx0" brushRef="#br0">1 1 16383,'0'0'0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7T02:55:08.005"/>
    </inkml:context>
    <inkml:brush xml:id="br0">
      <inkml:brushProperty name="width" value="0.5" units="cm"/>
      <inkml:brushProperty name="height" value="1" units="cm"/>
      <inkml:brushProperty name="color" value="#FFFFFF"/>
      <inkml:brushProperty name="tip" value="rectangle"/>
      <inkml:brushProperty name="rasterOp" value="maskPen"/>
    </inkml:brush>
  </inkml:definitions>
  <inkml:trace contextRef="#ctx0" brushRef="#br0">0 0 16383,'0'0'0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7T02:55:08.157"/>
    </inkml:context>
    <inkml:brush xml:id="br0">
      <inkml:brushProperty name="width" value="0.5" units="cm"/>
      <inkml:brushProperty name="height" value="1" units="cm"/>
      <inkml:brushProperty name="color" value="#FFFFFF"/>
      <inkml:brushProperty name="tip" value="rectangle"/>
      <inkml:brushProperty name="rasterOp" value="maskPen"/>
    </inkml:brush>
  </inkml:definitions>
  <inkml:trace contextRef="#ctx0" brushRef="#br0">1 1 16383,'0'0'0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7T02:55:08.343"/>
    </inkml:context>
    <inkml:brush xml:id="br0">
      <inkml:brushProperty name="width" value="0.5" units="cm"/>
      <inkml:brushProperty name="height" value="1" units="cm"/>
      <inkml:brushProperty name="color" value="#FFFFFF"/>
      <inkml:brushProperty name="tip" value="rectangle"/>
      <inkml:brushProperty name="rasterOp" value="maskPen"/>
    </inkml:brush>
  </inkml:definitions>
  <inkml:trace contextRef="#ctx0" brushRef="#br0">0 0 16383,'0'0'0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7T02:55:08.513"/>
    </inkml:context>
    <inkml:brush xml:id="br0">
      <inkml:brushProperty name="width" value="0.5" units="cm"/>
      <inkml:brushProperty name="height" value="1" units="cm"/>
      <inkml:brushProperty name="color" value="#FFFFFF"/>
      <inkml:brushProperty name="tip" value="rectangle"/>
      <inkml:brushProperty name="rasterOp" value="maskPen"/>
    </inkml:brush>
  </inkml:definitions>
  <inkml:trace contextRef="#ctx0" brushRef="#br0">0 0 16383,'0'0'0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7T02:55:08.671"/>
    </inkml:context>
    <inkml:brush xml:id="br0">
      <inkml:brushProperty name="width" value="0.5" units="cm"/>
      <inkml:brushProperty name="height" value="1" units="cm"/>
      <inkml:brushProperty name="color" value="#FFFFFF"/>
      <inkml:brushProperty name="tip" value="rectangle"/>
      <inkml:brushProperty name="rasterOp" value="maskPen"/>
    </inkml:brush>
  </inkml:definitions>
  <inkml:trace contextRef="#ctx0" brushRef="#br0">0 0 16383,'0'0'0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7T02:55:08.849"/>
    </inkml:context>
    <inkml:brush xml:id="br0">
      <inkml:brushProperty name="width" value="0.5" units="cm"/>
      <inkml:brushProperty name="height" value="1" units="cm"/>
      <inkml:brushProperty name="color" value="#FFFFFF"/>
      <inkml:brushProperty name="tip" value="rectangle"/>
      <inkml:brushProperty name="rasterOp" value="maskPen"/>
    </inkml:brush>
  </inkml:definitions>
  <inkml:trace contextRef="#ctx0" brushRef="#br0">0 0 16383,'0'0'0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7T02:55:09.067"/>
    </inkml:context>
    <inkml:brush xml:id="br0">
      <inkml:brushProperty name="width" value="0.5" units="cm"/>
      <inkml:brushProperty name="height" value="1" units="cm"/>
      <inkml:brushProperty name="color" value="#FFFFFF"/>
      <inkml:brushProperty name="tip" value="rectangle"/>
      <inkml:brushProperty name="rasterOp" value="maskPen"/>
    </inkml:brush>
  </inkml:definitions>
  <inkml:trace contextRef="#ctx0" brushRef="#br0">0 1 16383,'21'66'0,"0"-12"0,-16-31 0,0 0 0,4 2 0,-4 8 0,0-8 0,7 5 0,-2-7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7T02:55:09.326"/>
    </inkml:context>
    <inkml:brush xml:id="br0">
      <inkml:brushProperty name="width" value="0.5" units="cm"/>
      <inkml:brushProperty name="height" value="1" units="cm"/>
      <inkml:brushProperty name="color" value="#FFFFFF"/>
      <inkml:brushProperty name="tip" value="rectangle"/>
      <inkml:brushProperty name="rasterOp" value="maskPen"/>
    </inkml:brush>
  </inkml:definitions>
  <inkml:trace contextRef="#ctx0" brushRef="#br0">1 0 16383,'0'0'0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7T02:55:09.510"/>
    </inkml:context>
    <inkml:brush xml:id="br0">
      <inkml:brushProperty name="width" value="0.5" units="cm"/>
      <inkml:brushProperty name="height" value="1" units="cm"/>
      <inkml:brushProperty name="color" value="#FFFFFF"/>
      <inkml:brushProperty name="tip" value="rectangle"/>
      <inkml:brushProperty name="rasterOp" value="maskPen"/>
    </inkml:brush>
  </inkml:definitions>
  <inkml:trace contextRef="#ctx0" brushRef="#br0">1 1 16383,'0'74'0,"0"-12"0,0-43 0,0-6 0,0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7T02:55:02.603"/>
    </inkml:context>
    <inkml:brush xml:id="br0">
      <inkml:brushProperty name="width" value="0.5" units="cm"/>
      <inkml:brushProperty name="height" value="1" units="cm"/>
      <inkml:brushProperty name="color" value="#FFFFFF"/>
      <inkml:brushProperty name="tip" value="rectangle"/>
      <inkml:brushProperty name="rasterOp" value="maskPen"/>
    </inkml:brush>
  </inkml:definitions>
  <inkml:trace contextRef="#ctx0" brushRef="#br0">0 1 16383,'0'0'0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7T02:55:09.743"/>
    </inkml:context>
    <inkml:brush xml:id="br0">
      <inkml:brushProperty name="width" value="0.5" units="cm"/>
      <inkml:brushProperty name="height" value="1" units="cm"/>
      <inkml:brushProperty name="color" value="#FFFFFF"/>
      <inkml:brushProperty name="tip" value="rectangle"/>
      <inkml:brushProperty name="rasterOp" value="maskPen"/>
    </inkml:brush>
  </inkml:definitions>
  <inkml:trace contextRef="#ctx0" brushRef="#br0">1 1 16383,'0'65'0,"0"-13"0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7T02:55:09.875"/>
    </inkml:context>
    <inkml:brush xml:id="br0">
      <inkml:brushProperty name="width" value="0.5" units="cm"/>
      <inkml:brushProperty name="height" value="1" units="cm"/>
      <inkml:brushProperty name="color" value="#FFFFFF"/>
      <inkml:brushProperty name="tip" value="rectangle"/>
      <inkml:brushProperty name="rasterOp" value="maskPen"/>
    </inkml:brush>
  </inkml:definitions>
  <inkml:trace contextRef="#ctx0" brushRef="#br0">1 1 16383,'0'0'0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7T02:55:10.085"/>
    </inkml:context>
    <inkml:brush xml:id="br0">
      <inkml:brushProperty name="width" value="0.5" units="cm"/>
      <inkml:brushProperty name="height" value="1" units="cm"/>
      <inkml:brushProperty name="color" value="#FFFFFF"/>
      <inkml:brushProperty name="tip" value="rectangle"/>
      <inkml:brushProperty name="rasterOp" value="maskPen"/>
    </inkml:brush>
  </inkml:definitions>
  <inkml:trace contextRef="#ctx0" brushRef="#br0">1 0 16383,'0'0'0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7T02:55:10.267"/>
    </inkml:context>
    <inkml:brush xml:id="br0">
      <inkml:brushProperty name="width" value="0.5" units="cm"/>
      <inkml:brushProperty name="height" value="1" units="cm"/>
      <inkml:brushProperty name="color" value="#FFFFFF"/>
      <inkml:brushProperty name="tip" value="rectangle"/>
      <inkml:brushProperty name="rasterOp" value="maskPen"/>
    </inkml:brush>
  </inkml:definitions>
  <inkml:trace contextRef="#ctx0" brushRef="#br0">1 0 16383,'20'59'0,"-4"-11"0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7T02:55:10.579"/>
    </inkml:context>
    <inkml:brush xml:id="br0">
      <inkml:brushProperty name="width" value="0.5" units="cm"/>
      <inkml:brushProperty name="height" value="1" units="cm"/>
      <inkml:brushProperty name="color" value="#FFFFFF"/>
      <inkml:brushProperty name="tip" value="rectangle"/>
      <inkml:brushProperty name="rasterOp" value="maskPen"/>
    </inkml:brush>
  </inkml:definitions>
  <inkml:trace contextRef="#ctx0" brushRef="#br0">1 0 16383,'0'0'0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7T02:55:10.745"/>
    </inkml:context>
    <inkml:brush xml:id="br0">
      <inkml:brushProperty name="width" value="0.5" units="cm"/>
      <inkml:brushProperty name="height" value="1" units="cm"/>
      <inkml:brushProperty name="color" value="#FFFFFF"/>
      <inkml:brushProperty name="tip" value="rectangle"/>
      <inkml:brushProperty name="rasterOp" value="maskPen"/>
    </inkml:brush>
  </inkml:definitions>
  <inkml:trace contextRef="#ctx0" brushRef="#br0">1 0 16383,'0'0'0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7T02:55:10.905"/>
    </inkml:context>
    <inkml:brush xml:id="br0">
      <inkml:brushProperty name="width" value="0.5" units="cm"/>
      <inkml:brushProperty name="height" value="1" units="cm"/>
      <inkml:brushProperty name="color" value="#FFFFFF"/>
      <inkml:brushProperty name="tip" value="rectangle"/>
      <inkml:brushProperty name="rasterOp" value="maskPen"/>
    </inkml:brush>
  </inkml:definitions>
  <inkml:trace contextRef="#ctx0" brushRef="#br0">1 0 16383,'0'0'0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7T02:55:11.063"/>
    </inkml:context>
    <inkml:brush xml:id="br0">
      <inkml:brushProperty name="width" value="0.5" units="cm"/>
      <inkml:brushProperty name="height" value="1" units="cm"/>
      <inkml:brushProperty name="color" value="#FFFFFF"/>
      <inkml:brushProperty name="tip" value="rectangle"/>
      <inkml:brushProperty name="rasterOp" value="maskPen"/>
    </inkml:brush>
  </inkml:definitions>
  <inkml:trace contextRef="#ctx0" brushRef="#br0">1 0 16383,'0'0'0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7T02:55:16.535"/>
    </inkml:context>
    <inkml:brush xml:id="br0">
      <inkml:brushProperty name="width" value="0.5" units="cm"/>
      <inkml:brushProperty name="height" value="1" units="cm"/>
      <inkml:brushProperty name="color" value="#FFFFFF"/>
      <inkml:brushProperty name="tip" value="rectangle"/>
      <inkml:brushProperty name="rasterOp" value="maskPen"/>
    </inkml:brush>
  </inkml:definitions>
  <inkml:trace contextRef="#ctx0" brushRef="#br0">0 0 16383,'0'0'0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7T02:55:16.709"/>
    </inkml:context>
    <inkml:brush xml:id="br0">
      <inkml:brushProperty name="width" value="0.5" units="cm"/>
      <inkml:brushProperty name="height" value="1" units="cm"/>
      <inkml:brushProperty name="color" value="#FFFFFF"/>
      <inkml:brushProperty name="tip" value="rectangle"/>
      <inkml:brushProperty name="rasterOp" value="maskPen"/>
    </inkml:brush>
  </inkml:definitions>
  <inkml:trace contextRef="#ctx0" brushRef="#br0">0 0 16383,'0'0'0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7T02:55:02.769"/>
    </inkml:context>
    <inkml:brush xml:id="br0">
      <inkml:brushProperty name="width" value="0.5" units="cm"/>
      <inkml:brushProperty name="height" value="1" units="cm"/>
      <inkml:brushProperty name="color" value="#FFFFFF"/>
      <inkml:brushProperty name="tip" value="rectangle"/>
      <inkml:brushProperty name="rasterOp" value="maskPen"/>
    </inkml:brush>
  </inkml:definitions>
  <inkml:trace contextRef="#ctx0" brushRef="#br0">0 1 16383,'0'0'0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7T02:55:16.879"/>
    </inkml:context>
    <inkml:brush xml:id="br0">
      <inkml:brushProperty name="width" value="0.5" units="cm"/>
      <inkml:brushProperty name="height" value="1" units="cm"/>
      <inkml:brushProperty name="color" value="#FFFFFF"/>
      <inkml:brushProperty name="tip" value="rectangle"/>
      <inkml:brushProperty name="rasterOp" value="maskPen"/>
    </inkml:brush>
  </inkml:definitions>
  <inkml:trace contextRef="#ctx0" brushRef="#br0">0 0 16383,'0'0'0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7T02:55:17.045"/>
    </inkml:context>
    <inkml:brush xml:id="br0">
      <inkml:brushProperty name="width" value="0.5" units="cm"/>
      <inkml:brushProperty name="height" value="1" units="cm"/>
      <inkml:brushProperty name="color" value="#FFFFFF"/>
      <inkml:brushProperty name="tip" value="rectangle"/>
      <inkml:brushProperty name="rasterOp" value="maskPen"/>
    </inkml:brush>
  </inkml:definitions>
  <inkml:trace contextRef="#ctx0" brushRef="#br0">0 0 16383,'0'0'0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7T02:55:17.203"/>
    </inkml:context>
    <inkml:brush xml:id="br0">
      <inkml:brushProperty name="width" value="0.5" units="cm"/>
      <inkml:brushProperty name="height" value="1" units="cm"/>
      <inkml:brushProperty name="color" value="#FFFFFF"/>
      <inkml:brushProperty name="tip" value="rectangle"/>
      <inkml:brushProperty name="rasterOp" value="maskPen"/>
    </inkml:brush>
  </inkml:definitions>
  <inkml:trace contextRef="#ctx0" brushRef="#br0">0 0 16383,'0'0'0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7T02:55:17.377"/>
    </inkml:context>
    <inkml:brush xml:id="br0">
      <inkml:brushProperty name="width" value="0.5" units="cm"/>
      <inkml:brushProperty name="height" value="1" units="cm"/>
      <inkml:brushProperty name="color" value="#FFFFFF"/>
      <inkml:brushProperty name="tip" value="rectangle"/>
      <inkml:brushProperty name="rasterOp" value="maskPen"/>
    </inkml:brush>
  </inkml:definitions>
  <inkml:trace contextRef="#ctx0" brushRef="#br0">0 0 16383,'0'0'0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7T02:55:17.547"/>
    </inkml:context>
    <inkml:brush xml:id="br0">
      <inkml:brushProperty name="width" value="0.5" units="cm"/>
      <inkml:brushProperty name="height" value="1" units="cm"/>
      <inkml:brushProperty name="color" value="#FFFFFF"/>
      <inkml:brushProperty name="tip" value="rectangle"/>
      <inkml:brushProperty name="rasterOp" value="maskPen"/>
    </inkml:brush>
  </inkml:definitions>
  <inkml:trace contextRef="#ctx0" brushRef="#br0">0 0 16383,'0'0'0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7T02:55:17.832"/>
    </inkml:context>
    <inkml:brush xml:id="br0">
      <inkml:brushProperty name="width" value="0.5" units="cm"/>
      <inkml:brushProperty name="height" value="1" units="cm"/>
      <inkml:brushProperty name="color" value="#FFFFFF"/>
      <inkml:brushProperty name="tip" value="rectangle"/>
      <inkml:brushProperty name="rasterOp" value="maskPen"/>
    </inkml:brush>
  </inkml:definitions>
  <inkml:trace contextRef="#ctx0" brushRef="#br0">0 0 16383,'0'0'0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7T02:55:22.475"/>
    </inkml:context>
    <inkml:brush xml:id="br0">
      <inkml:brushProperty name="width" value="0.5" units="cm"/>
      <inkml:brushProperty name="height" value="1" units="cm"/>
      <inkml:brushProperty name="color" value="#FFFFFF"/>
      <inkml:brushProperty name="tip" value="rectangle"/>
      <inkml:brushProperty name="rasterOp" value="maskPen"/>
    </inkml:brush>
  </inkml:definitions>
  <inkml:trace contextRef="#ctx0" brushRef="#br0">1 1 16383,'0'0'0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7T02:55:22.645"/>
    </inkml:context>
    <inkml:brush xml:id="br0">
      <inkml:brushProperty name="width" value="0.5" units="cm"/>
      <inkml:brushProperty name="height" value="1" units="cm"/>
      <inkml:brushProperty name="color" value="#FFFFFF"/>
      <inkml:brushProperty name="tip" value="rectangle"/>
      <inkml:brushProperty name="rasterOp" value="maskPen"/>
    </inkml:brush>
  </inkml:definitions>
  <inkml:trace contextRef="#ctx0" brushRef="#br0">1 1 16383,'0'0'0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7T02:55:02.915"/>
    </inkml:context>
    <inkml:brush xml:id="br0">
      <inkml:brushProperty name="width" value="0.5" units="cm"/>
      <inkml:brushProperty name="height" value="1" units="cm"/>
      <inkml:brushProperty name="color" value="#FFFFFF"/>
      <inkml:brushProperty name="tip" value="rectangle"/>
      <inkml:brushProperty name="rasterOp" value="maskPen"/>
    </inkml:brush>
  </inkml:definitions>
  <inkml:trace contextRef="#ctx0" brushRef="#br0">0 1 16383,'0'0'0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7T02:55:03.061"/>
    </inkml:context>
    <inkml:brush xml:id="br0">
      <inkml:brushProperty name="width" value="0.5" units="cm"/>
      <inkml:brushProperty name="height" value="1" units="cm"/>
      <inkml:brushProperty name="color" value="#FFFFFF"/>
      <inkml:brushProperty name="tip" value="rectangle"/>
      <inkml:brushProperty name="rasterOp" value="maskPen"/>
    </inkml:brush>
  </inkml:definitions>
  <inkml:trace contextRef="#ctx0" brushRef="#br0">0 1 16383,'0'0'0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7T02:55:03.221"/>
    </inkml:context>
    <inkml:brush xml:id="br0">
      <inkml:brushProperty name="width" value="0.5" units="cm"/>
      <inkml:brushProperty name="height" value="1" units="cm"/>
      <inkml:brushProperty name="color" value="#FFFFFF"/>
      <inkml:brushProperty name="tip" value="rectangle"/>
      <inkml:brushProperty name="rasterOp" value="maskPen"/>
    </inkml:brush>
  </inkml:definitions>
  <inkml:trace contextRef="#ctx0" brushRef="#br0">0 1 16383,'0'0'0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7T02:55:03.399"/>
    </inkml:context>
    <inkml:brush xml:id="br0">
      <inkml:brushProperty name="width" value="0.5" units="cm"/>
      <inkml:brushProperty name="height" value="1" units="cm"/>
      <inkml:brushProperty name="color" value="#FFFFFF"/>
      <inkml:brushProperty name="tip" value="rectangle"/>
      <inkml:brushProperty name="rasterOp" value="maskPen"/>
    </inkml:brush>
  </inkml:definitions>
  <inkml:trace contextRef="#ctx0" brushRef="#br0">0 1 16383,'0'0'0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7T02:55:03.643"/>
    </inkml:context>
    <inkml:brush xml:id="br0">
      <inkml:brushProperty name="width" value="0.5" units="cm"/>
      <inkml:brushProperty name="height" value="1" units="cm"/>
      <inkml:brushProperty name="color" value="#FFFFFF"/>
      <inkml:brushProperty name="tip" value="rectangle"/>
      <inkml:brushProperty name="rasterOp" value="maskPen"/>
    </inkml:brush>
  </inkml:definitions>
  <inkml:trace contextRef="#ctx0" brushRef="#br0">1 1 16383,'0'0'0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37839" cy="464818"/>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7" y="0"/>
            <a:ext cx="3037839" cy="464818"/>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890588" y="696913"/>
            <a:ext cx="5229225"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1" y="4415790"/>
            <a:ext cx="5608319" cy="4183379"/>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1" y="8829967"/>
            <a:ext cx="3037839" cy="464818"/>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7" y="8829967"/>
            <a:ext cx="3037839" cy="464818"/>
          </a:xfrm>
          <a:prstGeom prst="rect">
            <a:avLst/>
          </a:prstGeom>
          <a:noFill/>
          <a:ln>
            <a:noFill/>
          </a:ln>
        </p:spPr>
        <p:txBody>
          <a:bodyPr spcFirstLastPara="1" wrap="square" lIns="91425" tIns="91425" rIns="91425" bIns="91425" anchor="b"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txBox="1">
            <a:spLocks noGrp="1"/>
          </p:cNvSpPr>
          <p:nvPr>
            <p:ph type="body" idx="1"/>
          </p:nvPr>
        </p:nvSpPr>
        <p:spPr>
          <a:xfrm>
            <a:off x="701041" y="4415790"/>
            <a:ext cx="5608319" cy="4183379"/>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p:txBody>
      </p:sp>
      <p:sp>
        <p:nvSpPr>
          <p:cNvPr id="80" name="Google Shape;80;p1:notes"/>
          <p:cNvSpPr>
            <a:spLocks noGrp="1" noRot="1" noChangeAspect="1"/>
          </p:cNvSpPr>
          <p:nvPr>
            <p:ph type="sldImg" idx="2"/>
          </p:nvPr>
        </p:nvSpPr>
        <p:spPr>
          <a:xfrm>
            <a:off x="890588" y="696913"/>
            <a:ext cx="522922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
          <p:cNvSpPr txBox="1">
            <a:spLocks noGrp="1"/>
          </p:cNvSpPr>
          <p:nvPr>
            <p:ph type="dt" idx="10"/>
          </p:nvPr>
        </p:nvSpPr>
        <p:spPr>
          <a:xfrm>
            <a:off x="2194559" y="27120427"/>
            <a:ext cx="10241279" cy="1557867"/>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 name="Google Shape;17;p3"/>
          <p:cNvSpPr txBox="1">
            <a:spLocks noGrp="1"/>
          </p:cNvSpPr>
          <p:nvPr>
            <p:ph type="ftr" idx="11"/>
          </p:nvPr>
        </p:nvSpPr>
        <p:spPr>
          <a:xfrm>
            <a:off x="14996160" y="27120427"/>
            <a:ext cx="13898879" cy="1557867"/>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 name="Google Shape;18;p3"/>
          <p:cNvSpPr txBox="1">
            <a:spLocks noGrp="1"/>
          </p:cNvSpPr>
          <p:nvPr>
            <p:ph type="sldNum" idx="12"/>
          </p:nvPr>
        </p:nvSpPr>
        <p:spPr>
          <a:xfrm>
            <a:off x="31455360" y="27120427"/>
            <a:ext cx="10241279" cy="1557867"/>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Clr>
                <a:srgbClr val="000000"/>
              </a:buClr>
              <a:buSzPts val="1400"/>
              <a:buFont typeface="Arial"/>
              <a:buNone/>
              <a:defRPr/>
            </a:lvl1pPr>
            <a:lvl2pPr marL="0" lvl="1" indent="0" algn="r">
              <a:lnSpc>
                <a:spcPct val="100000"/>
              </a:lnSpc>
              <a:spcBef>
                <a:spcPts val="0"/>
              </a:spcBef>
              <a:spcAft>
                <a:spcPts val="0"/>
              </a:spcAft>
              <a:buClr>
                <a:srgbClr val="000000"/>
              </a:buClr>
              <a:buSzPts val="1400"/>
              <a:buFont typeface="Arial"/>
              <a:buNone/>
              <a:defRPr/>
            </a:lvl2pPr>
            <a:lvl3pPr marL="0" lvl="2" indent="0" algn="r">
              <a:lnSpc>
                <a:spcPct val="100000"/>
              </a:lnSpc>
              <a:spcBef>
                <a:spcPts val="0"/>
              </a:spcBef>
              <a:spcAft>
                <a:spcPts val="0"/>
              </a:spcAft>
              <a:buClr>
                <a:srgbClr val="000000"/>
              </a:buClr>
              <a:buSzPts val="1400"/>
              <a:buFont typeface="Arial"/>
              <a:buNone/>
              <a:defRPr/>
            </a:lvl3pPr>
            <a:lvl4pPr marL="0" lvl="3" indent="0" algn="r">
              <a:lnSpc>
                <a:spcPct val="100000"/>
              </a:lnSpc>
              <a:spcBef>
                <a:spcPts val="0"/>
              </a:spcBef>
              <a:spcAft>
                <a:spcPts val="0"/>
              </a:spcAft>
              <a:buClr>
                <a:srgbClr val="000000"/>
              </a:buClr>
              <a:buSzPts val="1400"/>
              <a:buFont typeface="Arial"/>
              <a:buNone/>
              <a:defRPr/>
            </a:lvl4pPr>
            <a:lvl5pPr marL="0" lvl="4" indent="0" algn="r">
              <a:lnSpc>
                <a:spcPct val="100000"/>
              </a:lnSpc>
              <a:spcBef>
                <a:spcPts val="0"/>
              </a:spcBef>
              <a:spcAft>
                <a:spcPts val="0"/>
              </a:spcAft>
              <a:buClr>
                <a:srgbClr val="000000"/>
              </a:buClr>
              <a:buSzPts val="1400"/>
              <a:buFont typeface="Arial"/>
              <a:buNone/>
              <a:defRPr/>
            </a:lvl5pPr>
            <a:lvl6pPr marL="0" lvl="5" indent="0" algn="r">
              <a:lnSpc>
                <a:spcPct val="100000"/>
              </a:lnSpc>
              <a:spcBef>
                <a:spcPts val="0"/>
              </a:spcBef>
              <a:spcAft>
                <a:spcPts val="0"/>
              </a:spcAft>
              <a:buClr>
                <a:srgbClr val="000000"/>
              </a:buClr>
              <a:buSzPts val="1400"/>
              <a:buFont typeface="Arial"/>
              <a:buNone/>
              <a:defRPr/>
            </a:lvl6pPr>
            <a:lvl7pPr marL="0" lvl="6" indent="0" algn="r">
              <a:lnSpc>
                <a:spcPct val="100000"/>
              </a:lnSpc>
              <a:spcBef>
                <a:spcPts val="0"/>
              </a:spcBef>
              <a:spcAft>
                <a:spcPts val="0"/>
              </a:spcAft>
              <a:buClr>
                <a:srgbClr val="000000"/>
              </a:buClr>
              <a:buSzPts val="1400"/>
              <a:buFont typeface="Arial"/>
              <a:buNone/>
              <a:defRPr/>
            </a:lvl7pPr>
            <a:lvl8pPr marL="0" lvl="7" indent="0" algn="r">
              <a:lnSpc>
                <a:spcPct val="100000"/>
              </a:lnSpc>
              <a:spcBef>
                <a:spcPts val="0"/>
              </a:spcBef>
              <a:spcAft>
                <a:spcPts val="0"/>
              </a:spcAft>
              <a:buClr>
                <a:srgbClr val="000000"/>
              </a:buClr>
              <a:buSzPts val="1400"/>
              <a:buFont typeface="Arial"/>
              <a:buNone/>
              <a:defRPr/>
            </a:lvl8pPr>
            <a:lvl9pPr marL="0" lvl="8" indent="0" algn="r">
              <a:lnSpc>
                <a:spcPct val="100000"/>
              </a:lnSpc>
              <a:spcBef>
                <a:spcPts val="0"/>
              </a:spcBef>
              <a:spcAft>
                <a:spcPts val="0"/>
              </a:spcAft>
              <a:buClr>
                <a:srgbClr val="000000"/>
              </a:buClr>
              <a:buSzPts val="1400"/>
              <a:buFont typeface="Arial"/>
              <a:buNone/>
              <a:defRPr/>
            </a:lvl9pPr>
          </a:lstStyle>
          <a:p>
            <a:pPr marL="0" lvl="0" indent="0" algn="r"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rot="5400000">
            <a:off x="145930210" y="37892989"/>
            <a:ext cx="119840586" cy="55298343"/>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Font typeface="Calibri"/>
              <a:buNone/>
              <a:defRPr/>
            </a:lvl1pPr>
            <a:lvl2pPr lvl="1" algn="l">
              <a:lnSpc>
                <a:spcPct val="100000"/>
              </a:lnSpc>
              <a:spcBef>
                <a:spcPts val="0"/>
              </a:spcBef>
              <a:spcAft>
                <a:spcPts val="0"/>
              </a:spcAft>
              <a:buSzPts val="18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34960140" y="-17047205"/>
            <a:ext cx="119840586" cy="165178733"/>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2240"/>
              </a:spcBef>
              <a:spcAft>
                <a:spcPts val="0"/>
              </a:spcAft>
              <a:buClr>
                <a:schemeClr val="dk1"/>
              </a:buClr>
              <a:buSzPts val="1400"/>
              <a:buFont typeface="Calibri"/>
              <a:buChar char="•"/>
              <a:defRPr/>
            </a:lvl1pPr>
            <a:lvl2pPr marL="914400" lvl="1" indent="-317500" algn="l">
              <a:lnSpc>
                <a:spcPct val="100000"/>
              </a:lnSpc>
              <a:spcBef>
                <a:spcPts val="1960"/>
              </a:spcBef>
              <a:spcAft>
                <a:spcPts val="0"/>
              </a:spcAft>
              <a:buClr>
                <a:schemeClr val="dk1"/>
              </a:buClr>
              <a:buSzPts val="1400"/>
              <a:buFont typeface="Calibri"/>
              <a:buChar char="–"/>
              <a:defRPr/>
            </a:lvl2pPr>
            <a:lvl3pPr marL="1371600" lvl="2" indent="-317500" algn="l">
              <a:lnSpc>
                <a:spcPct val="100000"/>
              </a:lnSpc>
              <a:spcBef>
                <a:spcPts val="1680"/>
              </a:spcBef>
              <a:spcAft>
                <a:spcPts val="0"/>
              </a:spcAft>
              <a:buClr>
                <a:schemeClr val="dk1"/>
              </a:buClr>
              <a:buSzPts val="1400"/>
              <a:buFont typeface="Calibri"/>
              <a:buChar char="•"/>
              <a:defRPr/>
            </a:lvl3pPr>
            <a:lvl4pPr marL="1828800" lvl="3" indent="-317500" algn="l">
              <a:lnSpc>
                <a:spcPct val="100000"/>
              </a:lnSpc>
              <a:spcBef>
                <a:spcPts val="1400"/>
              </a:spcBef>
              <a:spcAft>
                <a:spcPts val="0"/>
              </a:spcAft>
              <a:buClr>
                <a:schemeClr val="dk1"/>
              </a:buClr>
              <a:buSzPts val="1400"/>
              <a:buFont typeface="Calibri"/>
              <a:buChar char="–"/>
              <a:defRPr/>
            </a:lvl4pPr>
            <a:lvl5pPr marL="2286000" lvl="4" indent="-317500" algn="l">
              <a:lnSpc>
                <a:spcPct val="100000"/>
              </a:lnSpc>
              <a:spcBef>
                <a:spcPts val="1400"/>
              </a:spcBef>
              <a:spcAft>
                <a:spcPts val="0"/>
              </a:spcAft>
              <a:buClr>
                <a:schemeClr val="dk1"/>
              </a:buClr>
              <a:buSzPts val="1400"/>
              <a:buFont typeface="Calibri"/>
              <a:buChar char="»"/>
              <a:defRPr/>
            </a:lvl5pPr>
            <a:lvl6pPr marL="2743200" lvl="5" indent="-317500" algn="l">
              <a:lnSpc>
                <a:spcPct val="100000"/>
              </a:lnSpc>
              <a:spcBef>
                <a:spcPts val="1400"/>
              </a:spcBef>
              <a:spcAft>
                <a:spcPts val="0"/>
              </a:spcAft>
              <a:buClr>
                <a:schemeClr val="dk1"/>
              </a:buClr>
              <a:buSzPts val="1400"/>
              <a:buFont typeface="Calibri"/>
              <a:buChar char="•"/>
              <a:defRPr/>
            </a:lvl6pPr>
            <a:lvl7pPr marL="3200400" lvl="6" indent="-317500" algn="l">
              <a:lnSpc>
                <a:spcPct val="100000"/>
              </a:lnSpc>
              <a:spcBef>
                <a:spcPts val="1400"/>
              </a:spcBef>
              <a:spcAft>
                <a:spcPts val="0"/>
              </a:spcAft>
              <a:buClr>
                <a:schemeClr val="dk1"/>
              </a:buClr>
              <a:buSzPts val="1400"/>
              <a:buFont typeface="Calibri"/>
              <a:buChar char="•"/>
              <a:defRPr/>
            </a:lvl7pPr>
            <a:lvl8pPr marL="3657600" lvl="7" indent="-317500" algn="l">
              <a:lnSpc>
                <a:spcPct val="100000"/>
              </a:lnSpc>
              <a:spcBef>
                <a:spcPts val="1400"/>
              </a:spcBef>
              <a:spcAft>
                <a:spcPts val="0"/>
              </a:spcAft>
              <a:buClr>
                <a:schemeClr val="dk1"/>
              </a:buClr>
              <a:buSzPts val="1400"/>
              <a:buFont typeface="Calibri"/>
              <a:buChar char="•"/>
              <a:defRPr/>
            </a:lvl8pPr>
            <a:lvl9pPr marL="4114800" lvl="8" indent="-317500" algn="l">
              <a:lnSpc>
                <a:spcPct val="100000"/>
              </a:lnSpc>
              <a:spcBef>
                <a:spcPts val="1400"/>
              </a:spcBef>
              <a:spcAft>
                <a:spcPts val="0"/>
              </a:spcAft>
              <a:buClr>
                <a:schemeClr val="dk1"/>
              </a:buClr>
              <a:buSzPts val="1400"/>
              <a:buFont typeface="Calibri"/>
              <a:buChar char="•"/>
              <a:defRPr/>
            </a:lvl9pPr>
          </a:lstStyle>
          <a:p>
            <a:endParaRPr/>
          </a:p>
        </p:txBody>
      </p:sp>
      <p:sp>
        <p:nvSpPr>
          <p:cNvPr id="75" name="Google Shape;75;p12"/>
          <p:cNvSpPr txBox="1">
            <a:spLocks noGrp="1"/>
          </p:cNvSpPr>
          <p:nvPr>
            <p:ph type="dt" idx="10"/>
          </p:nvPr>
        </p:nvSpPr>
        <p:spPr>
          <a:xfrm>
            <a:off x="2194559" y="27120427"/>
            <a:ext cx="10241279" cy="1557867"/>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6" name="Google Shape;76;p12"/>
          <p:cNvSpPr txBox="1">
            <a:spLocks noGrp="1"/>
          </p:cNvSpPr>
          <p:nvPr>
            <p:ph type="ftr" idx="11"/>
          </p:nvPr>
        </p:nvSpPr>
        <p:spPr>
          <a:xfrm>
            <a:off x="14996160" y="27120427"/>
            <a:ext cx="13898879" cy="1557867"/>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7" name="Google Shape;77;p12"/>
          <p:cNvSpPr txBox="1">
            <a:spLocks noGrp="1"/>
          </p:cNvSpPr>
          <p:nvPr>
            <p:ph type="sldNum" idx="12"/>
          </p:nvPr>
        </p:nvSpPr>
        <p:spPr>
          <a:xfrm>
            <a:off x="31455360" y="27120427"/>
            <a:ext cx="10241279" cy="1557867"/>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Clr>
                <a:srgbClr val="000000"/>
              </a:buClr>
              <a:buSzPts val="1400"/>
              <a:buFont typeface="Arial"/>
              <a:buNone/>
              <a:defRPr/>
            </a:lvl1pPr>
            <a:lvl2pPr marL="0" lvl="1" indent="0" algn="r">
              <a:lnSpc>
                <a:spcPct val="100000"/>
              </a:lnSpc>
              <a:spcBef>
                <a:spcPts val="0"/>
              </a:spcBef>
              <a:spcAft>
                <a:spcPts val="0"/>
              </a:spcAft>
              <a:buClr>
                <a:srgbClr val="000000"/>
              </a:buClr>
              <a:buSzPts val="1400"/>
              <a:buFont typeface="Arial"/>
              <a:buNone/>
              <a:defRPr/>
            </a:lvl2pPr>
            <a:lvl3pPr marL="0" lvl="2" indent="0" algn="r">
              <a:lnSpc>
                <a:spcPct val="100000"/>
              </a:lnSpc>
              <a:spcBef>
                <a:spcPts val="0"/>
              </a:spcBef>
              <a:spcAft>
                <a:spcPts val="0"/>
              </a:spcAft>
              <a:buClr>
                <a:srgbClr val="000000"/>
              </a:buClr>
              <a:buSzPts val="1400"/>
              <a:buFont typeface="Arial"/>
              <a:buNone/>
              <a:defRPr/>
            </a:lvl3pPr>
            <a:lvl4pPr marL="0" lvl="3" indent="0" algn="r">
              <a:lnSpc>
                <a:spcPct val="100000"/>
              </a:lnSpc>
              <a:spcBef>
                <a:spcPts val="0"/>
              </a:spcBef>
              <a:spcAft>
                <a:spcPts val="0"/>
              </a:spcAft>
              <a:buClr>
                <a:srgbClr val="000000"/>
              </a:buClr>
              <a:buSzPts val="1400"/>
              <a:buFont typeface="Arial"/>
              <a:buNone/>
              <a:defRPr/>
            </a:lvl4pPr>
            <a:lvl5pPr marL="0" lvl="4" indent="0" algn="r">
              <a:lnSpc>
                <a:spcPct val="100000"/>
              </a:lnSpc>
              <a:spcBef>
                <a:spcPts val="0"/>
              </a:spcBef>
              <a:spcAft>
                <a:spcPts val="0"/>
              </a:spcAft>
              <a:buClr>
                <a:srgbClr val="000000"/>
              </a:buClr>
              <a:buSzPts val="1400"/>
              <a:buFont typeface="Arial"/>
              <a:buNone/>
              <a:defRPr/>
            </a:lvl5pPr>
            <a:lvl6pPr marL="0" lvl="5" indent="0" algn="r">
              <a:lnSpc>
                <a:spcPct val="100000"/>
              </a:lnSpc>
              <a:spcBef>
                <a:spcPts val="0"/>
              </a:spcBef>
              <a:spcAft>
                <a:spcPts val="0"/>
              </a:spcAft>
              <a:buClr>
                <a:srgbClr val="000000"/>
              </a:buClr>
              <a:buSzPts val="1400"/>
              <a:buFont typeface="Arial"/>
              <a:buNone/>
              <a:defRPr/>
            </a:lvl6pPr>
            <a:lvl7pPr marL="0" lvl="6" indent="0" algn="r">
              <a:lnSpc>
                <a:spcPct val="100000"/>
              </a:lnSpc>
              <a:spcBef>
                <a:spcPts val="0"/>
              </a:spcBef>
              <a:spcAft>
                <a:spcPts val="0"/>
              </a:spcAft>
              <a:buClr>
                <a:srgbClr val="000000"/>
              </a:buClr>
              <a:buSzPts val="1400"/>
              <a:buFont typeface="Arial"/>
              <a:buNone/>
              <a:defRPr/>
            </a:lvl7pPr>
            <a:lvl8pPr marL="0" lvl="7" indent="0" algn="r">
              <a:lnSpc>
                <a:spcPct val="100000"/>
              </a:lnSpc>
              <a:spcBef>
                <a:spcPts val="0"/>
              </a:spcBef>
              <a:spcAft>
                <a:spcPts val="0"/>
              </a:spcAft>
              <a:buClr>
                <a:srgbClr val="000000"/>
              </a:buClr>
              <a:buSzPts val="1400"/>
              <a:buFont typeface="Arial"/>
              <a:buNone/>
              <a:defRPr/>
            </a:lvl8pPr>
            <a:lvl9pPr marL="0" lvl="8" indent="0" algn="r">
              <a:lnSpc>
                <a:spcPct val="100000"/>
              </a:lnSpc>
              <a:spcBef>
                <a:spcPts val="0"/>
              </a:spcBef>
              <a:spcAft>
                <a:spcPts val="0"/>
              </a:spcAft>
              <a:buClr>
                <a:srgbClr val="000000"/>
              </a:buClr>
              <a:buSzPts val="1400"/>
              <a:buFont typeface="Arial"/>
              <a:buNone/>
              <a:defRPr/>
            </a:lvl9pPr>
          </a:lstStyle>
          <a:p>
            <a:pPr marL="0" lvl="0" indent="0" algn="r"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2194558" y="1171788"/>
            <a:ext cx="39502080" cy="4876799"/>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Font typeface="Calibri"/>
              <a:buNone/>
              <a:defRPr/>
            </a:lvl1pPr>
            <a:lvl2pPr lvl="1" algn="l">
              <a:lnSpc>
                <a:spcPct val="100000"/>
              </a:lnSpc>
              <a:spcBef>
                <a:spcPts val="0"/>
              </a:spcBef>
              <a:spcAft>
                <a:spcPts val="0"/>
              </a:spcAft>
              <a:buSzPts val="18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body" idx="1"/>
          </p:nvPr>
        </p:nvSpPr>
        <p:spPr>
          <a:xfrm>
            <a:off x="2194558" y="6827524"/>
            <a:ext cx="39502080" cy="19310774"/>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2240"/>
              </a:spcBef>
              <a:spcAft>
                <a:spcPts val="0"/>
              </a:spcAft>
              <a:buClr>
                <a:schemeClr val="dk1"/>
              </a:buClr>
              <a:buSzPts val="1400"/>
              <a:buFont typeface="Calibri"/>
              <a:buChar char="•"/>
              <a:defRPr/>
            </a:lvl1pPr>
            <a:lvl2pPr marL="914400" lvl="1" indent="-317500" algn="l">
              <a:lnSpc>
                <a:spcPct val="100000"/>
              </a:lnSpc>
              <a:spcBef>
                <a:spcPts val="1960"/>
              </a:spcBef>
              <a:spcAft>
                <a:spcPts val="0"/>
              </a:spcAft>
              <a:buClr>
                <a:schemeClr val="dk1"/>
              </a:buClr>
              <a:buSzPts val="1400"/>
              <a:buFont typeface="Calibri"/>
              <a:buChar char="–"/>
              <a:defRPr/>
            </a:lvl2pPr>
            <a:lvl3pPr marL="1371600" lvl="2" indent="-317500" algn="l">
              <a:lnSpc>
                <a:spcPct val="100000"/>
              </a:lnSpc>
              <a:spcBef>
                <a:spcPts val="1680"/>
              </a:spcBef>
              <a:spcAft>
                <a:spcPts val="0"/>
              </a:spcAft>
              <a:buClr>
                <a:schemeClr val="dk1"/>
              </a:buClr>
              <a:buSzPts val="1400"/>
              <a:buFont typeface="Calibri"/>
              <a:buChar char="•"/>
              <a:defRPr/>
            </a:lvl3pPr>
            <a:lvl4pPr marL="1828800" lvl="3" indent="-317500" algn="l">
              <a:lnSpc>
                <a:spcPct val="100000"/>
              </a:lnSpc>
              <a:spcBef>
                <a:spcPts val="1400"/>
              </a:spcBef>
              <a:spcAft>
                <a:spcPts val="0"/>
              </a:spcAft>
              <a:buClr>
                <a:schemeClr val="dk1"/>
              </a:buClr>
              <a:buSzPts val="1400"/>
              <a:buFont typeface="Calibri"/>
              <a:buChar char="–"/>
              <a:defRPr/>
            </a:lvl4pPr>
            <a:lvl5pPr marL="2286000" lvl="4" indent="-317500" algn="l">
              <a:lnSpc>
                <a:spcPct val="100000"/>
              </a:lnSpc>
              <a:spcBef>
                <a:spcPts val="1400"/>
              </a:spcBef>
              <a:spcAft>
                <a:spcPts val="0"/>
              </a:spcAft>
              <a:buClr>
                <a:schemeClr val="dk1"/>
              </a:buClr>
              <a:buSzPts val="1400"/>
              <a:buFont typeface="Calibri"/>
              <a:buChar char="»"/>
              <a:defRPr/>
            </a:lvl5pPr>
            <a:lvl6pPr marL="2743200" lvl="5" indent="-317500" algn="l">
              <a:lnSpc>
                <a:spcPct val="100000"/>
              </a:lnSpc>
              <a:spcBef>
                <a:spcPts val="1400"/>
              </a:spcBef>
              <a:spcAft>
                <a:spcPts val="0"/>
              </a:spcAft>
              <a:buClr>
                <a:schemeClr val="dk1"/>
              </a:buClr>
              <a:buSzPts val="1400"/>
              <a:buFont typeface="Calibri"/>
              <a:buChar char="•"/>
              <a:defRPr/>
            </a:lvl6pPr>
            <a:lvl7pPr marL="3200400" lvl="6" indent="-317500" algn="l">
              <a:lnSpc>
                <a:spcPct val="100000"/>
              </a:lnSpc>
              <a:spcBef>
                <a:spcPts val="1400"/>
              </a:spcBef>
              <a:spcAft>
                <a:spcPts val="0"/>
              </a:spcAft>
              <a:buClr>
                <a:schemeClr val="dk1"/>
              </a:buClr>
              <a:buSzPts val="1400"/>
              <a:buFont typeface="Calibri"/>
              <a:buChar char="•"/>
              <a:defRPr/>
            </a:lvl7pPr>
            <a:lvl8pPr marL="3657600" lvl="7" indent="-317500" algn="l">
              <a:lnSpc>
                <a:spcPct val="100000"/>
              </a:lnSpc>
              <a:spcBef>
                <a:spcPts val="1400"/>
              </a:spcBef>
              <a:spcAft>
                <a:spcPts val="0"/>
              </a:spcAft>
              <a:buClr>
                <a:schemeClr val="dk1"/>
              </a:buClr>
              <a:buSzPts val="1400"/>
              <a:buFont typeface="Calibri"/>
              <a:buChar char="•"/>
              <a:defRPr/>
            </a:lvl8pPr>
            <a:lvl9pPr marL="4114800" lvl="8" indent="-317500" algn="l">
              <a:lnSpc>
                <a:spcPct val="100000"/>
              </a:lnSpc>
              <a:spcBef>
                <a:spcPts val="1400"/>
              </a:spcBef>
              <a:spcAft>
                <a:spcPts val="0"/>
              </a:spcAft>
              <a:buClr>
                <a:schemeClr val="dk1"/>
              </a:buClr>
              <a:buSzPts val="1400"/>
              <a:buFont typeface="Calibri"/>
              <a:buChar char="•"/>
              <a:defRPr/>
            </a:lvl9pPr>
          </a:lstStyle>
          <a:p>
            <a:endParaRPr/>
          </a:p>
        </p:txBody>
      </p:sp>
      <p:sp>
        <p:nvSpPr>
          <p:cNvPr id="22" name="Google Shape;22;p4"/>
          <p:cNvSpPr txBox="1">
            <a:spLocks noGrp="1"/>
          </p:cNvSpPr>
          <p:nvPr>
            <p:ph type="dt" idx="10"/>
          </p:nvPr>
        </p:nvSpPr>
        <p:spPr>
          <a:xfrm>
            <a:off x="2194559" y="27120427"/>
            <a:ext cx="10241279" cy="1557867"/>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p4"/>
          <p:cNvSpPr txBox="1">
            <a:spLocks noGrp="1"/>
          </p:cNvSpPr>
          <p:nvPr>
            <p:ph type="ftr" idx="11"/>
          </p:nvPr>
        </p:nvSpPr>
        <p:spPr>
          <a:xfrm>
            <a:off x="14996160" y="27120427"/>
            <a:ext cx="13898879" cy="1557867"/>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4" name="Google Shape;24;p4"/>
          <p:cNvSpPr txBox="1">
            <a:spLocks noGrp="1"/>
          </p:cNvSpPr>
          <p:nvPr>
            <p:ph type="sldNum" idx="12"/>
          </p:nvPr>
        </p:nvSpPr>
        <p:spPr>
          <a:xfrm>
            <a:off x="31455360" y="27120427"/>
            <a:ext cx="10241279" cy="1557867"/>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Clr>
                <a:srgbClr val="000000"/>
              </a:buClr>
              <a:buSzPts val="1400"/>
              <a:buFont typeface="Arial"/>
              <a:buNone/>
              <a:defRPr/>
            </a:lvl1pPr>
            <a:lvl2pPr marL="0" lvl="1" indent="0" algn="r">
              <a:lnSpc>
                <a:spcPct val="100000"/>
              </a:lnSpc>
              <a:spcBef>
                <a:spcPts val="0"/>
              </a:spcBef>
              <a:spcAft>
                <a:spcPts val="0"/>
              </a:spcAft>
              <a:buClr>
                <a:srgbClr val="000000"/>
              </a:buClr>
              <a:buSzPts val="1400"/>
              <a:buFont typeface="Arial"/>
              <a:buNone/>
              <a:defRPr/>
            </a:lvl2pPr>
            <a:lvl3pPr marL="0" lvl="2" indent="0" algn="r">
              <a:lnSpc>
                <a:spcPct val="100000"/>
              </a:lnSpc>
              <a:spcBef>
                <a:spcPts val="0"/>
              </a:spcBef>
              <a:spcAft>
                <a:spcPts val="0"/>
              </a:spcAft>
              <a:buClr>
                <a:srgbClr val="000000"/>
              </a:buClr>
              <a:buSzPts val="1400"/>
              <a:buFont typeface="Arial"/>
              <a:buNone/>
              <a:defRPr/>
            </a:lvl3pPr>
            <a:lvl4pPr marL="0" lvl="3" indent="0" algn="r">
              <a:lnSpc>
                <a:spcPct val="100000"/>
              </a:lnSpc>
              <a:spcBef>
                <a:spcPts val="0"/>
              </a:spcBef>
              <a:spcAft>
                <a:spcPts val="0"/>
              </a:spcAft>
              <a:buClr>
                <a:srgbClr val="000000"/>
              </a:buClr>
              <a:buSzPts val="1400"/>
              <a:buFont typeface="Arial"/>
              <a:buNone/>
              <a:defRPr/>
            </a:lvl4pPr>
            <a:lvl5pPr marL="0" lvl="4" indent="0" algn="r">
              <a:lnSpc>
                <a:spcPct val="100000"/>
              </a:lnSpc>
              <a:spcBef>
                <a:spcPts val="0"/>
              </a:spcBef>
              <a:spcAft>
                <a:spcPts val="0"/>
              </a:spcAft>
              <a:buClr>
                <a:srgbClr val="000000"/>
              </a:buClr>
              <a:buSzPts val="1400"/>
              <a:buFont typeface="Arial"/>
              <a:buNone/>
              <a:defRPr/>
            </a:lvl5pPr>
            <a:lvl6pPr marL="0" lvl="5" indent="0" algn="r">
              <a:lnSpc>
                <a:spcPct val="100000"/>
              </a:lnSpc>
              <a:spcBef>
                <a:spcPts val="0"/>
              </a:spcBef>
              <a:spcAft>
                <a:spcPts val="0"/>
              </a:spcAft>
              <a:buClr>
                <a:srgbClr val="000000"/>
              </a:buClr>
              <a:buSzPts val="1400"/>
              <a:buFont typeface="Arial"/>
              <a:buNone/>
              <a:defRPr/>
            </a:lvl6pPr>
            <a:lvl7pPr marL="0" lvl="6" indent="0" algn="r">
              <a:lnSpc>
                <a:spcPct val="100000"/>
              </a:lnSpc>
              <a:spcBef>
                <a:spcPts val="0"/>
              </a:spcBef>
              <a:spcAft>
                <a:spcPts val="0"/>
              </a:spcAft>
              <a:buClr>
                <a:srgbClr val="000000"/>
              </a:buClr>
              <a:buSzPts val="1400"/>
              <a:buFont typeface="Arial"/>
              <a:buNone/>
              <a:defRPr/>
            </a:lvl7pPr>
            <a:lvl8pPr marL="0" lvl="7" indent="0" algn="r">
              <a:lnSpc>
                <a:spcPct val="100000"/>
              </a:lnSpc>
              <a:spcBef>
                <a:spcPts val="0"/>
              </a:spcBef>
              <a:spcAft>
                <a:spcPts val="0"/>
              </a:spcAft>
              <a:buClr>
                <a:srgbClr val="000000"/>
              </a:buClr>
              <a:buSzPts val="1400"/>
              <a:buFont typeface="Arial"/>
              <a:buNone/>
              <a:defRPr/>
            </a:lvl8pPr>
            <a:lvl9pPr marL="0" lvl="8" indent="0" algn="r">
              <a:lnSpc>
                <a:spcPct val="100000"/>
              </a:lnSpc>
              <a:spcBef>
                <a:spcPts val="0"/>
              </a:spcBef>
              <a:spcAft>
                <a:spcPts val="0"/>
              </a:spcAft>
              <a:buClr>
                <a:srgbClr val="000000"/>
              </a:buClr>
              <a:buSzPts val="1400"/>
              <a:buFont typeface="Arial"/>
              <a:buNone/>
              <a:defRPr/>
            </a:lvl9pPr>
          </a:lstStyle>
          <a:p>
            <a:pPr marL="0" lvl="0" indent="0" algn="r"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467103" y="18802773"/>
            <a:ext cx="37307518" cy="581152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8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body" idx="1"/>
          </p:nvPr>
        </p:nvSpPr>
        <p:spPr>
          <a:xfrm>
            <a:off x="3467103" y="12401978"/>
            <a:ext cx="37307518" cy="6400797"/>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0"/>
              </a:spcBef>
              <a:spcAft>
                <a:spcPts val="0"/>
              </a:spcAft>
              <a:buClr>
                <a:srgbClr val="888888"/>
              </a:buClr>
              <a:buSzPts val="1400"/>
              <a:buFont typeface="Calibri"/>
              <a:buNone/>
              <a:defRPr/>
            </a:lvl1pPr>
            <a:lvl2pPr marL="914400" lvl="1" indent="-228600" algn="l">
              <a:lnSpc>
                <a:spcPct val="100000"/>
              </a:lnSpc>
              <a:spcBef>
                <a:spcPts val="0"/>
              </a:spcBef>
              <a:spcAft>
                <a:spcPts val="0"/>
              </a:spcAft>
              <a:buClr>
                <a:srgbClr val="888888"/>
              </a:buClr>
              <a:buSzPts val="1400"/>
              <a:buFont typeface="Calibri"/>
              <a:buNone/>
              <a:defRPr/>
            </a:lvl2pPr>
            <a:lvl3pPr marL="1371600" lvl="2" indent="-228600" algn="l">
              <a:lnSpc>
                <a:spcPct val="100000"/>
              </a:lnSpc>
              <a:spcBef>
                <a:spcPts val="0"/>
              </a:spcBef>
              <a:spcAft>
                <a:spcPts val="0"/>
              </a:spcAft>
              <a:buClr>
                <a:srgbClr val="888888"/>
              </a:buClr>
              <a:buSzPts val="1400"/>
              <a:buFont typeface="Calibri"/>
              <a:buNone/>
              <a:defRPr/>
            </a:lvl3pPr>
            <a:lvl4pPr marL="1828800" lvl="3" indent="-228600" algn="l">
              <a:lnSpc>
                <a:spcPct val="100000"/>
              </a:lnSpc>
              <a:spcBef>
                <a:spcPts val="0"/>
              </a:spcBef>
              <a:spcAft>
                <a:spcPts val="0"/>
              </a:spcAft>
              <a:buClr>
                <a:srgbClr val="888888"/>
              </a:buClr>
              <a:buSzPts val="1400"/>
              <a:buFont typeface="Calibri"/>
              <a:buNone/>
              <a:defRPr/>
            </a:lvl4pPr>
            <a:lvl5pPr marL="2286000" lvl="4" indent="-228600" algn="l">
              <a:lnSpc>
                <a:spcPct val="100000"/>
              </a:lnSpc>
              <a:spcBef>
                <a:spcPts val="0"/>
              </a:spcBef>
              <a:spcAft>
                <a:spcPts val="0"/>
              </a:spcAft>
              <a:buClr>
                <a:srgbClr val="888888"/>
              </a:buClr>
              <a:buSzPts val="1400"/>
              <a:buFont typeface="Calibri"/>
              <a:buNone/>
              <a:defRPr/>
            </a:lvl5pPr>
            <a:lvl6pPr marL="2743200" lvl="5" indent="-228600" algn="l">
              <a:lnSpc>
                <a:spcPct val="100000"/>
              </a:lnSpc>
              <a:spcBef>
                <a:spcPts val="0"/>
              </a:spcBef>
              <a:spcAft>
                <a:spcPts val="0"/>
              </a:spcAft>
              <a:buClr>
                <a:srgbClr val="888888"/>
              </a:buClr>
              <a:buSzPts val="1400"/>
              <a:buFont typeface="Calibri"/>
              <a:buNone/>
              <a:defRPr/>
            </a:lvl6pPr>
            <a:lvl7pPr marL="3200400" lvl="6" indent="-228600" algn="l">
              <a:lnSpc>
                <a:spcPct val="100000"/>
              </a:lnSpc>
              <a:spcBef>
                <a:spcPts val="0"/>
              </a:spcBef>
              <a:spcAft>
                <a:spcPts val="0"/>
              </a:spcAft>
              <a:buClr>
                <a:srgbClr val="888888"/>
              </a:buClr>
              <a:buSzPts val="1400"/>
              <a:buFont typeface="Calibri"/>
              <a:buNone/>
              <a:defRPr/>
            </a:lvl7pPr>
            <a:lvl8pPr marL="3657600" lvl="7" indent="-228600" algn="l">
              <a:lnSpc>
                <a:spcPct val="100000"/>
              </a:lnSpc>
              <a:spcBef>
                <a:spcPts val="0"/>
              </a:spcBef>
              <a:spcAft>
                <a:spcPts val="0"/>
              </a:spcAft>
              <a:buClr>
                <a:srgbClr val="888888"/>
              </a:buClr>
              <a:buSzPts val="1400"/>
              <a:buFont typeface="Calibri"/>
              <a:buNone/>
              <a:defRPr/>
            </a:lvl8pPr>
            <a:lvl9pPr marL="4114800" lvl="8" indent="-228600" algn="l">
              <a:lnSpc>
                <a:spcPct val="100000"/>
              </a:lnSpc>
              <a:spcBef>
                <a:spcPts val="0"/>
              </a:spcBef>
              <a:spcAft>
                <a:spcPts val="0"/>
              </a:spcAft>
              <a:buClr>
                <a:srgbClr val="888888"/>
              </a:buClr>
              <a:buSzPts val="1400"/>
              <a:buFont typeface="Calibri"/>
              <a:buNone/>
              <a:defRPr/>
            </a:lvl9pPr>
          </a:lstStyle>
          <a:p>
            <a:endParaRPr/>
          </a:p>
        </p:txBody>
      </p:sp>
      <p:sp>
        <p:nvSpPr>
          <p:cNvPr id="28" name="Google Shape;28;p5"/>
          <p:cNvSpPr txBox="1">
            <a:spLocks noGrp="1"/>
          </p:cNvSpPr>
          <p:nvPr>
            <p:ph type="dt" idx="10"/>
          </p:nvPr>
        </p:nvSpPr>
        <p:spPr>
          <a:xfrm>
            <a:off x="2194559" y="27120427"/>
            <a:ext cx="10241279" cy="1557867"/>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9" name="Google Shape;29;p5"/>
          <p:cNvSpPr txBox="1">
            <a:spLocks noGrp="1"/>
          </p:cNvSpPr>
          <p:nvPr>
            <p:ph type="ftr" idx="11"/>
          </p:nvPr>
        </p:nvSpPr>
        <p:spPr>
          <a:xfrm>
            <a:off x="14996160" y="27120427"/>
            <a:ext cx="13898879" cy="1557867"/>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0" name="Google Shape;30;p5"/>
          <p:cNvSpPr txBox="1">
            <a:spLocks noGrp="1"/>
          </p:cNvSpPr>
          <p:nvPr>
            <p:ph type="sldNum" idx="12"/>
          </p:nvPr>
        </p:nvSpPr>
        <p:spPr>
          <a:xfrm>
            <a:off x="31455360" y="27120427"/>
            <a:ext cx="10241279" cy="1557867"/>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Clr>
                <a:srgbClr val="000000"/>
              </a:buClr>
              <a:buSzPts val="1400"/>
              <a:buFont typeface="Arial"/>
              <a:buNone/>
              <a:defRPr/>
            </a:lvl1pPr>
            <a:lvl2pPr marL="0" lvl="1" indent="0" algn="r">
              <a:lnSpc>
                <a:spcPct val="100000"/>
              </a:lnSpc>
              <a:spcBef>
                <a:spcPts val="0"/>
              </a:spcBef>
              <a:spcAft>
                <a:spcPts val="0"/>
              </a:spcAft>
              <a:buClr>
                <a:srgbClr val="000000"/>
              </a:buClr>
              <a:buSzPts val="1400"/>
              <a:buFont typeface="Arial"/>
              <a:buNone/>
              <a:defRPr/>
            </a:lvl2pPr>
            <a:lvl3pPr marL="0" lvl="2" indent="0" algn="r">
              <a:lnSpc>
                <a:spcPct val="100000"/>
              </a:lnSpc>
              <a:spcBef>
                <a:spcPts val="0"/>
              </a:spcBef>
              <a:spcAft>
                <a:spcPts val="0"/>
              </a:spcAft>
              <a:buClr>
                <a:srgbClr val="000000"/>
              </a:buClr>
              <a:buSzPts val="1400"/>
              <a:buFont typeface="Arial"/>
              <a:buNone/>
              <a:defRPr/>
            </a:lvl3pPr>
            <a:lvl4pPr marL="0" lvl="3" indent="0" algn="r">
              <a:lnSpc>
                <a:spcPct val="100000"/>
              </a:lnSpc>
              <a:spcBef>
                <a:spcPts val="0"/>
              </a:spcBef>
              <a:spcAft>
                <a:spcPts val="0"/>
              </a:spcAft>
              <a:buClr>
                <a:srgbClr val="000000"/>
              </a:buClr>
              <a:buSzPts val="1400"/>
              <a:buFont typeface="Arial"/>
              <a:buNone/>
              <a:defRPr/>
            </a:lvl4pPr>
            <a:lvl5pPr marL="0" lvl="4" indent="0" algn="r">
              <a:lnSpc>
                <a:spcPct val="100000"/>
              </a:lnSpc>
              <a:spcBef>
                <a:spcPts val="0"/>
              </a:spcBef>
              <a:spcAft>
                <a:spcPts val="0"/>
              </a:spcAft>
              <a:buClr>
                <a:srgbClr val="000000"/>
              </a:buClr>
              <a:buSzPts val="1400"/>
              <a:buFont typeface="Arial"/>
              <a:buNone/>
              <a:defRPr/>
            </a:lvl5pPr>
            <a:lvl6pPr marL="0" lvl="5" indent="0" algn="r">
              <a:lnSpc>
                <a:spcPct val="100000"/>
              </a:lnSpc>
              <a:spcBef>
                <a:spcPts val="0"/>
              </a:spcBef>
              <a:spcAft>
                <a:spcPts val="0"/>
              </a:spcAft>
              <a:buClr>
                <a:srgbClr val="000000"/>
              </a:buClr>
              <a:buSzPts val="1400"/>
              <a:buFont typeface="Arial"/>
              <a:buNone/>
              <a:defRPr/>
            </a:lvl6pPr>
            <a:lvl7pPr marL="0" lvl="6" indent="0" algn="r">
              <a:lnSpc>
                <a:spcPct val="100000"/>
              </a:lnSpc>
              <a:spcBef>
                <a:spcPts val="0"/>
              </a:spcBef>
              <a:spcAft>
                <a:spcPts val="0"/>
              </a:spcAft>
              <a:buClr>
                <a:srgbClr val="000000"/>
              </a:buClr>
              <a:buSzPts val="1400"/>
              <a:buFont typeface="Arial"/>
              <a:buNone/>
              <a:defRPr/>
            </a:lvl7pPr>
            <a:lvl8pPr marL="0" lvl="7" indent="0" algn="r">
              <a:lnSpc>
                <a:spcPct val="100000"/>
              </a:lnSpc>
              <a:spcBef>
                <a:spcPts val="0"/>
              </a:spcBef>
              <a:spcAft>
                <a:spcPts val="0"/>
              </a:spcAft>
              <a:buClr>
                <a:srgbClr val="000000"/>
              </a:buClr>
              <a:buSzPts val="1400"/>
              <a:buFont typeface="Arial"/>
              <a:buNone/>
              <a:defRPr/>
            </a:lvl8pPr>
            <a:lvl9pPr marL="0" lvl="8" indent="0" algn="r">
              <a:lnSpc>
                <a:spcPct val="100000"/>
              </a:lnSpc>
              <a:spcBef>
                <a:spcPts val="0"/>
              </a:spcBef>
              <a:spcAft>
                <a:spcPts val="0"/>
              </a:spcAft>
              <a:buClr>
                <a:srgbClr val="000000"/>
              </a:buClr>
              <a:buSzPts val="1400"/>
              <a:buFont typeface="Arial"/>
              <a:buNone/>
              <a:defRPr/>
            </a:lvl9pPr>
          </a:lstStyle>
          <a:p>
            <a:pPr marL="0" lvl="0" indent="0" algn="r"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2194558" y="1171788"/>
            <a:ext cx="39502080" cy="4876799"/>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Font typeface="Calibri"/>
              <a:buNone/>
              <a:defRPr/>
            </a:lvl1pPr>
            <a:lvl2pPr lvl="1" algn="l">
              <a:lnSpc>
                <a:spcPct val="100000"/>
              </a:lnSpc>
              <a:spcBef>
                <a:spcPts val="0"/>
              </a:spcBef>
              <a:spcAft>
                <a:spcPts val="0"/>
              </a:spcAft>
              <a:buSzPts val="18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6"/>
          <p:cNvSpPr txBox="1">
            <a:spLocks noGrp="1"/>
          </p:cNvSpPr>
          <p:nvPr>
            <p:ph type="body" idx="1"/>
          </p:nvPr>
        </p:nvSpPr>
        <p:spPr>
          <a:xfrm>
            <a:off x="12291064" y="32769389"/>
            <a:ext cx="110238533" cy="92693064"/>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34" name="Google Shape;34;p6"/>
          <p:cNvSpPr txBox="1">
            <a:spLocks noGrp="1"/>
          </p:cNvSpPr>
          <p:nvPr>
            <p:ph type="body" idx="2"/>
          </p:nvPr>
        </p:nvSpPr>
        <p:spPr>
          <a:xfrm>
            <a:off x="123261125" y="32769389"/>
            <a:ext cx="110238544" cy="92693064"/>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35" name="Google Shape;35;p6"/>
          <p:cNvSpPr txBox="1">
            <a:spLocks noGrp="1"/>
          </p:cNvSpPr>
          <p:nvPr>
            <p:ph type="dt" idx="10"/>
          </p:nvPr>
        </p:nvSpPr>
        <p:spPr>
          <a:xfrm>
            <a:off x="2194559" y="27120427"/>
            <a:ext cx="10241279" cy="1557867"/>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6" name="Google Shape;36;p6"/>
          <p:cNvSpPr txBox="1">
            <a:spLocks noGrp="1"/>
          </p:cNvSpPr>
          <p:nvPr>
            <p:ph type="ftr" idx="11"/>
          </p:nvPr>
        </p:nvSpPr>
        <p:spPr>
          <a:xfrm>
            <a:off x="14996160" y="27120427"/>
            <a:ext cx="13898879" cy="1557867"/>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7" name="Google Shape;37;p6"/>
          <p:cNvSpPr txBox="1">
            <a:spLocks noGrp="1"/>
          </p:cNvSpPr>
          <p:nvPr>
            <p:ph type="sldNum" idx="12"/>
          </p:nvPr>
        </p:nvSpPr>
        <p:spPr>
          <a:xfrm>
            <a:off x="31455360" y="27120427"/>
            <a:ext cx="10241279" cy="1557867"/>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Clr>
                <a:srgbClr val="000000"/>
              </a:buClr>
              <a:buSzPts val="1400"/>
              <a:buFont typeface="Arial"/>
              <a:buNone/>
              <a:defRPr/>
            </a:lvl1pPr>
            <a:lvl2pPr marL="0" lvl="1" indent="0" algn="r">
              <a:lnSpc>
                <a:spcPct val="100000"/>
              </a:lnSpc>
              <a:spcBef>
                <a:spcPts val="0"/>
              </a:spcBef>
              <a:spcAft>
                <a:spcPts val="0"/>
              </a:spcAft>
              <a:buClr>
                <a:srgbClr val="000000"/>
              </a:buClr>
              <a:buSzPts val="1400"/>
              <a:buFont typeface="Arial"/>
              <a:buNone/>
              <a:defRPr/>
            </a:lvl2pPr>
            <a:lvl3pPr marL="0" lvl="2" indent="0" algn="r">
              <a:lnSpc>
                <a:spcPct val="100000"/>
              </a:lnSpc>
              <a:spcBef>
                <a:spcPts val="0"/>
              </a:spcBef>
              <a:spcAft>
                <a:spcPts val="0"/>
              </a:spcAft>
              <a:buClr>
                <a:srgbClr val="000000"/>
              </a:buClr>
              <a:buSzPts val="1400"/>
              <a:buFont typeface="Arial"/>
              <a:buNone/>
              <a:defRPr/>
            </a:lvl3pPr>
            <a:lvl4pPr marL="0" lvl="3" indent="0" algn="r">
              <a:lnSpc>
                <a:spcPct val="100000"/>
              </a:lnSpc>
              <a:spcBef>
                <a:spcPts val="0"/>
              </a:spcBef>
              <a:spcAft>
                <a:spcPts val="0"/>
              </a:spcAft>
              <a:buClr>
                <a:srgbClr val="000000"/>
              </a:buClr>
              <a:buSzPts val="1400"/>
              <a:buFont typeface="Arial"/>
              <a:buNone/>
              <a:defRPr/>
            </a:lvl4pPr>
            <a:lvl5pPr marL="0" lvl="4" indent="0" algn="r">
              <a:lnSpc>
                <a:spcPct val="100000"/>
              </a:lnSpc>
              <a:spcBef>
                <a:spcPts val="0"/>
              </a:spcBef>
              <a:spcAft>
                <a:spcPts val="0"/>
              </a:spcAft>
              <a:buClr>
                <a:srgbClr val="000000"/>
              </a:buClr>
              <a:buSzPts val="1400"/>
              <a:buFont typeface="Arial"/>
              <a:buNone/>
              <a:defRPr/>
            </a:lvl5pPr>
            <a:lvl6pPr marL="0" lvl="5" indent="0" algn="r">
              <a:lnSpc>
                <a:spcPct val="100000"/>
              </a:lnSpc>
              <a:spcBef>
                <a:spcPts val="0"/>
              </a:spcBef>
              <a:spcAft>
                <a:spcPts val="0"/>
              </a:spcAft>
              <a:buClr>
                <a:srgbClr val="000000"/>
              </a:buClr>
              <a:buSzPts val="1400"/>
              <a:buFont typeface="Arial"/>
              <a:buNone/>
              <a:defRPr/>
            </a:lvl6pPr>
            <a:lvl7pPr marL="0" lvl="6" indent="0" algn="r">
              <a:lnSpc>
                <a:spcPct val="100000"/>
              </a:lnSpc>
              <a:spcBef>
                <a:spcPts val="0"/>
              </a:spcBef>
              <a:spcAft>
                <a:spcPts val="0"/>
              </a:spcAft>
              <a:buClr>
                <a:srgbClr val="000000"/>
              </a:buClr>
              <a:buSzPts val="1400"/>
              <a:buFont typeface="Arial"/>
              <a:buNone/>
              <a:defRPr/>
            </a:lvl7pPr>
            <a:lvl8pPr marL="0" lvl="7" indent="0" algn="r">
              <a:lnSpc>
                <a:spcPct val="100000"/>
              </a:lnSpc>
              <a:spcBef>
                <a:spcPts val="0"/>
              </a:spcBef>
              <a:spcAft>
                <a:spcPts val="0"/>
              </a:spcAft>
              <a:buClr>
                <a:srgbClr val="000000"/>
              </a:buClr>
              <a:buSzPts val="1400"/>
              <a:buFont typeface="Arial"/>
              <a:buNone/>
              <a:defRPr/>
            </a:lvl8pPr>
            <a:lvl9pPr marL="0" lvl="8" indent="0" algn="r">
              <a:lnSpc>
                <a:spcPct val="100000"/>
              </a:lnSpc>
              <a:spcBef>
                <a:spcPts val="0"/>
              </a:spcBef>
              <a:spcAft>
                <a:spcPts val="0"/>
              </a:spcAft>
              <a:buClr>
                <a:srgbClr val="000000"/>
              </a:buClr>
              <a:buSzPts val="1400"/>
              <a:buFont typeface="Arial"/>
              <a:buNone/>
              <a:defRPr/>
            </a:lvl9pPr>
          </a:lstStyle>
          <a:p>
            <a:pPr marL="0" lvl="0" indent="0" algn="r"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2194558" y="1171788"/>
            <a:ext cx="39502080" cy="4876799"/>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8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7"/>
          <p:cNvSpPr txBox="1">
            <a:spLocks noGrp="1"/>
          </p:cNvSpPr>
          <p:nvPr>
            <p:ph type="body" idx="1"/>
          </p:nvPr>
        </p:nvSpPr>
        <p:spPr>
          <a:xfrm>
            <a:off x="2194559" y="6549815"/>
            <a:ext cx="19392903" cy="2729651"/>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0"/>
              </a:spcBef>
              <a:spcAft>
                <a:spcPts val="0"/>
              </a:spcAft>
              <a:buSzPts val="1400"/>
              <a:buFont typeface="Calibri"/>
              <a:buNone/>
              <a:defRPr/>
            </a:lvl1pPr>
            <a:lvl2pPr marL="914400" lvl="1" indent="-228600" algn="l">
              <a:lnSpc>
                <a:spcPct val="100000"/>
              </a:lnSpc>
              <a:spcBef>
                <a:spcPts val="0"/>
              </a:spcBef>
              <a:spcAft>
                <a:spcPts val="0"/>
              </a:spcAft>
              <a:buSzPts val="1400"/>
              <a:buFont typeface="Calibri"/>
              <a:buNone/>
              <a:defRPr/>
            </a:lvl2pPr>
            <a:lvl3pPr marL="1371600" lvl="2" indent="-228600" algn="l">
              <a:lnSpc>
                <a:spcPct val="100000"/>
              </a:lnSpc>
              <a:spcBef>
                <a:spcPts val="0"/>
              </a:spcBef>
              <a:spcAft>
                <a:spcPts val="0"/>
              </a:spcAft>
              <a:buSzPts val="1400"/>
              <a:buFont typeface="Calibri"/>
              <a:buNone/>
              <a:defRPr/>
            </a:lvl3pPr>
            <a:lvl4pPr marL="1828800" lvl="3" indent="-228600" algn="l">
              <a:lnSpc>
                <a:spcPct val="100000"/>
              </a:lnSpc>
              <a:spcBef>
                <a:spcPts val="0"/>
              </a:spcBef>
              <a:spcAft>
                <a:spcPts val="0"/>
              </a:spcAft>
              <a:buSzPts val="1400"/>
              <a:buFont typeface="Calibri"/>
              <a:buNone/>
              <a:defRPr/>
            </a:lvl4pPr>
            <a:lvl5pPr marL="2286000" lvl="4" indent="-228600" algn="l">
              <a:lnSpc>
                <a:spcPct val="100000"/>
              </a:lnSpc>
              <a:spcBef>
                <a:spcPts val="0"/>
              </a:spcBef>
              <a:spcAft>
                <a:spcPts val="0"/>
              </a:spcAft>
              <a:buSzPts val="1400"/>
              <a:buFont typeface="Calibri"/>
              <a:buNone/>
              <a:defRPr/>
            </a:lvl5pPr>
            <a:lvl6pPr marL="2743200" lvl="5" indent="-228600" algn="l">
              <a:lnSpc>
                <a:spcPct val="100000"/>
              </a:lnSpc>
              <a:spcBef>
                <a:spcPts val="0"/>
              </a:spcBef>
              <a:spcAft>
                <a:spcPts val="0"/>
              </a:spcAft>
              <a:buSzPts val="1400"/>
              <a:buFont typeface="Calibri"/>
              <a:buNone/>
              <a:defRPr/>
            </a:lvl6pPr>
            <a:lvl7pPr marL="3200400" lvl="6" indent="-228600" algn="l">
              <a:lnSpc>
                <a:spcPct val="100000"/>
              </a:lnSpc>
              <a:spcBef>
                <a:spcPts val="0"/>
              </a:spcBef>
              <a:spcAft>
                <a:spcPts val="0"/>
              </a:spcAft>
              <a:buSzPts val="1400"/>
              <a:buFont typeface="Calibri"/>
              <a:buNone/>
              <a:defRPr/>
            </a:lvl7pPr>
            <a:lvl8pPr marL="3657600" lvl="7" indent="-228600" algn="l">
              <a:lnSpc>
                <a:spcPct val="100000"/>
              </a:lnSpc>
              <a:spcBef>
                <a:spcPts val="0"/>
              </a:spcBef>
              <a:spcAft>
                <a:spcPts val="0"/>
              </a:spcAft>
              <a:buSzPts val="1400"/>
              <a:buFont typeface="Calibri"/>
              <a:buNone/>
              <a:defRPr/>
            </a:lvl8pPr>
            <a:lvl9pPr marL="4114800" lvl="8" indent="-228600" algn="l">
              <a:lnSpc>
                <a:spcPct val="100000"/>
              </a:lnSpc>
              <a:spcBef>
                <a:spcPts val="0"/>
              </a:spcBef>
              <a:spcAft>
                <a:spcPts val="0"/>
              </a:spcAft>
              <a:buSzPts val="1400"/>
              <a:buFont typeface="Calibri"/>
              <a:buNone/>
              <a:defRPr/>
            </a:lvl9pPr>
          </a:lstStyle>
          <a:p>
            <a:endParaRPr/>
          </a:p>
        </p:txBody>
      </p:sp>
      <p:sp>
        <p:nvSpPr>
          <p:cNvPr id="41" name="Google Shape;41;p7"/>
          <p:cNvSpPr txBox="1">
            <a:spLocks noGrp="1"/>
          </p:cNvSpPr>
          <p:nvPr>
            <p:ph type="body" idx="2"/>
          </p:nvPr>
        </p:nvSpPr>
        <p:spPr>
          <a:xfrm>
            <a:off x="2194559" y="9279468"/>
            <a:ext cx="19392903" cy="16858827"/>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42" name="Google Shape;42;p7"/>
          <p:cNvSpPr txBox="1">
            <a:spLocks noGrp="1"/>
          </p:cNvSpPr>
          <p:nvPr>
            <p:ph type="body" idx="3"/>
          </p:nvPr>
        </p:nvSpPr>
        <p:spPr>
          <a:xfrm>
            <a:off x="22296124" y="6549815"/>
            <a:ext cx="19400519" cy="2729651"/>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0"/>
              </a:spcBef>
              <a:spcAft>
                <a:spcPts val="0"/>
              </a:spcAft>
              <a:buSzPts val="1400"/>
              <a:buFont typeface="Calibri"/>
              <a:buNone/>
              <a:defRPr/>
            </a:lvl1pPr>
            <a:lvl2pPr marL="914400" lvl="1" indent="-228600" algn="l">
              <a:lnSpc>
                <a:spcPct val="100000"/>
              </a:lnSpc>
              <a:spcBef>
                <a:spcPts val="0"/>
              </a:spcBef>
              <a:spcAft>
                <a:spcPts val="0"/>
              </a:spcAft>
              <a:buSzPts val="1400"/>
              <a:buFont typeface="Calibri"/>
              <a:buNone/>
              <a:defRPr/>
            </a:lvl2pPr>
            <a:lvl3pPr marL="1371600" lvl="2" indent="-228600" algn="l">
              <a:lnSpc>
                <a:spcPct val="100000"/>
              </a:lnSpc>
              <a:spcBef>
                <a:spcPts val="0"/>
              </a:spcBef>
              <a:spcAft>
                <a:spcPts val="0"/>
              </a:spcAft>
              <a:buSzPts val="1400"/>
              <a:buFont typeface="Calibri"/>
              <a:buNone/>
              <a:defRPr/>
            </a:lvl3pPr>
            <a:lvl4pPr marL="1828800" lvl="3" indent="-228600" algn="l">
              <a:lnSpc>
                <a:spcPct val="100000"/>
              </a:lnSpc>
              <a:spcBef>
                <a:spcPts val="0"/>
              </a:spcBef>
              <a:spcAft>
                <a:spcPts val="0"/>
              </a:spcAft>
              <a:buSzPts val="1400"/>
              <a:buFont typeface="Calibri"/>
              <a:buNone/>
              <a:defRPr/>
            </a:lvl4pPr>
            <a:lvl5pPr marL="2286000" lvl="4" indent="-228600" algn="l">
              <a:lnSpc>
                <a:spcPct val="100000"/>
              </a:lnSpc>
              <a:spcBef>
                <a:spcPts val="0"/>
              </a:spcBef>
              <a:spcAft>
                <a:spcPts val="0"/>
              </a:spcAft>
              <a:buSzPts val="1400"/>
              <a:buFont typeface="Calibri"/>
              <a:buNone/>
              <a:defRPr/>
            </a:lvl5pPr>
            <a:lvl6pPr marL="2743200" lvl="5" indent="-228600" algn="l">
              <a:lnSpc>
                <a:spcPct val="100000"/>
              </a:lnSpc>
              <a:spcBef>
                <a:spcPts val="0"/>
              </a:spcBef>
              <a:spcAft>
                <a:spcPts val="0"/>
              </a:spcAft>
              <a:buSzPts val="1400"/>
              <a:buFont typeface="Calibri"/>
              <a:buNone/>
              <a:defRPr/>
            </a:lvl6pPr>
            <a:lvl7pPr marL="3200400" lvl="6" indent="-228600" algn="l">
              <a:lnSpc>
                <a:spcPct val="100000"/>
              </a:lnSpc>
              <a:spcBef>
                <a:spcPts val="0"/>
              </a:spcBef>
              <a:spcAft>
                <a:spcPts val="0"/>
              </a:spcAft>
              <a:buSzPts val="1400"/>
              <a:buFont typeface="Calibri"/>
              <a:buNone/>
              <a:defRPr/>
            </a:lvl7pPr>
            <a:lvl8pPr marL="3657600" lvl="7" indent="-228600" algn="l">
              <a:lnSpc>
                <a:spcPct val="100000"/>
              </a:lnSpc>
              <a:spcBef>
                <a:spcPts val="0"/>
              </a:spcBef>
              <a:spcAft>
                <a:spcPts val="0"/>
              </a:spcAft>
              <a:buSzPts val="1400"/>
              <a:buFont typeface="Calibri"/>
              <a:buNone/>
              <a:defRPr/>
            </a:lvl8pPr>
            <a:lvl9pPr marL="4114800" lvl="8" indent="-228600" algn="l">
              <a:lnSpc>
                <a:spcPct val="100000"/>
              </a:lnSpc>
              <a:spcBef>
                <a:spcPts val="0"/>
              </a:spcBef>
              <a:spcAft>
                <a:spcPts val="0"/>
              </a:spcAft>
              <a:buSzPts val="1400"/>
              <a:buFont typeface="Calibri"/>
              <a:buNone/>
              <a:defRPr/>
            </a:lvl9pPr>
          </a:lstStyle>
          <a:p>
            <a:endParaRPr/>
          </a:p>
        </p:txBody>
      </p:sp>
      <p:sp>
        <p:nvSpPr>
          <p:cNvPr id="43" name="Google Shape;43;p7"/>
          <p:cNvSpPr txBox="1">
            <a:spLocks noGrp="1"/>
          </p:cNvSpPr>
          <p:nvPr>
            <p:ph type="body" idx="4"/>
          </p:nvPr>
        </p:nvSpPr>
        <p:spPr>
          <a:xfrm>
            <a:off x="22296124" y="9279468"/>
            <a:ext cx="19400519" cy="16858827"/>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44" name="Google Shape;44;p7"/>
          <p:cNvSpPr txBox="1">
            <a:spLocks noGrp="1"/>
          </p:cNvSpPr>
          <p:nvPr>
            <p:ph type="dt" idx="10"/>
          </p:nvPr>
        </p:nvSpPr>
        <p:spPr>
          <a:xfrm>
            <a:off x="2194559" y="27120427"/>
            <a:ext cx="10241279" cy="1557867"/>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Google Shape;45;p7"/>
          <p:cNvSpPr txBox="1">
            <a:spLocks noGrp="1"/>
          </p:cNvSpPr>
          <p:nvPr>
            <p:ph type="ftr" idx="11"/>
          </p:nvPr>
        </p:nvSpPr>
        <p:spPr>
          <a:xfrm>
            <a:off x="14996160" y="27120427"/>
            <a:ext cx="13898879" cy="1557867"/>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6" name="Google Shape;46;p7"/>
          <p:cNvSpPr txBox="1">
            <a:spLocks noGrp="1"/>
          </p:cNvSpPr>
          <p:nvPr>
            <p:ph type="sldNum" idx="12"/>
          </p:nvPr>
        </p:nvSpPr>
        <p:spPr>
          <a:xfrm>
            <a:off x="31455360" y="27120427"/>
            <a:ext cx="10241279" cy="1557867"/>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Clr>
                <a:srgbClr val="000000"/>
              </a:buClr>
              <a:buSzPts val="1400"/>
              <a:buFont typeface="Arial"/>
              <a:buNone/>
              <a:defRPr/>
            </a:lvl1pPr>
            <a:lvl2pPr marL="0" lvl="1" indent="0" algn="r">
              <a:lnSpc>
                <a:spcPct val="100000"/>
              </a:lnSpc>
              <a:spcBef>
                <a:spcPts val="0"/>
              </a:spcBef>
              <a:spcAft>
                <a:spcPts val="0"/>
              </a:spcAft>
              <a:buClr>
                <a:srgbClr val="000000"/>
              </a:buClr>
              <a:buSzPts val="1400"/>
              <a:buFont typeface="Arial"/>
              <a:buNone/>
              <a:defRPr/>
            </a:lvl2pPr>
            <a:lvl3pPr marL="0" lvl="2" indent="0" algn="r">
              <a:lnSpc>
                <a:spcPct val="100000"/>
              </a:lnSpc>
              <a:spcBef>
                <a:spcPts val="0"/>
              </a:spcBef>
              <a:spcAft>
                <a:spcPts val="0"/>
              </a:spcAft>
              <a:buClr>
                <a:srgbClr val="000000"/>
              </a:buClr>
              <a:buSzPts val="1400"/>
              <a:buFont typeface="Arial"/>
              <a:buNone/>
              <a:defRPr/>
            </a:lvl3pPr>
            <a:lvl4pPr marL="0" lvl="3" indent="0" algn="r">
              <a:lnSpc>
                <a:spcPct val="100000"/>
              </a:lnSpc>
              <a:spcBef>
                <a:spcPts val="0"/>
              </a:spcBef>
              <a:spcAft>
                <a:spcPts val="0"/>
              </a:spcAft>
              <a:buClr>
                <a:srgbClr val="000000"/>
              </a:buClr>
              <a:buSzPts val="1400"/>
              <a:buFont typeface="Arial"/>
              <a:buNone/>
              <a:defRPr/>
            </a:lvl4pPr>
            <a:lvl5pPr marL="0" lvl="4" indent="0" algn="r">
              <a:lnSpc>
                <a:spcPct val="100000"/>
              </a:lnSpc>
              <a:spcBef>
                <a:spcPts val="0"/>
              </a:spcBef>
              <a:spcAft>
                <a:spcPts val="0"/>
              </a:spcAft>
              <a:buClr>
                <a:srgbClr val="000000"/>
              </a:buClr>
              <a:buSzPts val="1400"/>
              <a:buFont typeface="Arial"/>
              <a:buNone/>
              <a:defRPr/>
            </a:lvl5pPr>
            <a:lvl6pPr marL="0" lvl="5" indent="0" algn="r">
              <a:lnSpc>
                <a:spcPct val="100000"/>
              </a:lnSpc>
              <a:spcBef>
                <a:spcPts val="0"/>
              </a:spcBef>
              <a:spcAft>
                <a:spcPts val="0"/>
              </a:spcAft>
              <a:buClr>
                <a:srgbClr val="000000"/>
              </a:buClr>
              <a:buSzPts val="1400"/>
              <a:buFont typeface="Arial"/>
              <a:buNone/>
              <a:defRPr/>
            </a:lvl6pPr>
            <a:lvl7pPr marL="0" lvl="6" indent="0" algn="r">
              <a:lnSpc>
                <a:spcPct val="100000"/>
              </a:lnSpc>
              <a:spcBef>
                <a:spcPts val="0"/>
              </a:spcBef>
              <a:spcAft>
                <a:spcPts val="0"/>
              </a:spcAft>
              <a:buClr>
                <a:srgbClr val="000000"/>
              </a:buClr>
              <a:buSzPts val="1400"/>
              <a:buFont typeface="Arial"/>
              <a:buNone/>
              <a:defRPr/>
            </a:lvl7pPr>
            <a:lvl8pPr marL="0" lvl="7" indent="0" algn="r">
              <a:lnSpc>
                <a:spcPct val="100000"/>
              </a:lnSpc>
              <a:spcBef>
                <a:spcPts val="0"/>
              </a:spcBef>
              <a:spcAft>
                <a:spcPts val="0"/>
              </a:spcAft>
              <a:buClr>
                <a:srgbClr val="000000"/>
              </a:buClr>
              <a:buSzPts val="1400"/>
              <a:buFont typeface="Arial"/>
              <a:buNone/>
              <a:defRPr/>
            </a:lvl8pPr>
            <a:lvl9pPr marL="0" lvl="8" indent="0" algn="r">
              <a:lnSpc>
                <a:spcPct val="100000"/>
              </a:lnSpc>
              <a:spcBef>
                <a:spcPts val="0"/>
              </a:spcBef>
              <a:spcAft>
                <a:spcPts val="0"/>
              </a:spcAft>
              <a:buClr>
                <a:srgbClr val="000000"/>
              </a:buClr>
              <a:buSzPts val="1400"/>
              <a:buFont typeface="Arial"/>
              <a:buNone/>
              <a:defRPr/>
            </a:lvl9pPr>
          </a:lstStyle>
          <a:p>
            <a:pPr marL="0" lvl="0" indent="0" algn="r"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2194558" y="1171788"/>
            <a:ext cx="39502080" cy="4876799"/>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Font typeface="Calibri"/>
              <a:buNone/>
              <a:defRPr/>
            </a:lvl1pPr>
            <a:lvl2pPr lvl="1" algn="l">
              <a:lnSpc>
                <a:spcPct val="100000"/>
              </a:lnSpc>
              <a:spcBef>
                <a:spcPts val="0"/>
              </a:spcBef>
              <a:spcAft>
                <a:spcPts val="0"/>
              </a:spcAft>
              <a:buSzPts val="18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dt" idx="10"/>
          </p:nvPr>
        </p:nvSpPr>
        <p:spPr>
          <a:xfrm>
            <a:off x="2194559" y="27120427"/>
            <a:ext cx="10241279" cy="1557867"/>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0" name="Google Shape;50;p8"/>
          <p:cNvSpPr txBox="1">
            <a:spLocks noGrp="1"/>
          </p:cNvSpPr>
          <p:nvPr>
            <p:ph type="ftr" idx="11"/>
          </p:nvPr>
        </p:nvSpPr>
        <p:spPr>
          <a:xfrm>
            <a:off x="14996160" y="27120427"/>
            <a:ext cx="13898879" cy="1557867"/>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1" name="Google Shape;51;p8"/>
          <p:cNvSpPr txBox="1">
            <a:spLocks noGrp="1"/>
          </p:cNvSpPr>
          <p:nvPr>
            <p:ph type="sldNum" idx="12"/>
          </p:nvPr>
        </p:nvSpPr>
        <p:spPr>
          <a:xfrm>
            <a:off x="31455360" y="27120427"/>
            <a:ext cx="10241279" cy="1557867"/>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Clr>
                <a:srgbClr val="000000"/>
              </a:buClr>
              <a:buSzPts val="1400"/>
              <a:buFont typeface="Arial"/>
              <a:buNone/>
              <a:defRPr/>
            </a:lvl1pPr>
            <a:lvl2pPr marL="0" lvl="1" indent="0" algn="r">
              <a:lnSpc>
                <a:spcPct val="100000"/>
              </a:lnSpc>
              <a:spcBef>
                <a:spcPts val="0"/>
              </a:spcBef>
              <a:spcAft>
                <a:spcPts val="0"/>
              </a:spcAft>
              <a:buClr>
                <a:srgbClr val="000000"/>
              </a:buClr>
              <a:buSzPts val="1400"/>
              <a:buFont typeface="Arial"/>
              <a:buNone/>
              <a:defRPr/>
            </a:lvl2pPr>
            <a:lvl3pPr marL="0" lvl="2" indent="0" algn="r">
              <a:lnSpc>
                <a:spcPct val="100000"/>
              </a:lnSpc>
              <a:spcBef>
                <a:spcPts val="0"/>
              </a:spcBef>
              <a:spcAft>
                <a:spcPts val="0"/>
              </a:spcAft>
              <a:buClr>
                <a:srgbClr val="000000"/>
              </a:buClr>
              <a:buSzPts val="1400"/>
              <a:buFont typeface="Arial"/>
              <a:buNone/>
              <a:defRPr/>
            </a:lvl3pPr>
            <a:lvl4pPr marL="0" lvl="3" indent="0" algn="r">
              <a:lnSpc>
                <a:spcPct val="100000"/>
              </a:lnSpc>
              <a:spcBef>
                <a:spcPts val="0"/>
              </a:spcBef>
              <a:spcAft>
                <a:spcPts val="0"/>
              </a:spcAft>
              <a:buClr>
                <a:srgbClr val="000000"/>
              </a:buClr>
              <a:buSzPts val="1400"/>
              <a:buFont typeface="Arial"/>
              <a:buNone/>
              <a:defRPr/>
            </a:lvl4pPr>
            <a:lvl5pPr marL="0" lvl="4" indent="0" algn="r">
              <a:lnSpc>
                <a:spcPct val="100000"/>
              </a:lnSpc>
              <a:spcBef>
                <a:spcPts val="0"/>
              </a:spcBef>
              <a:spcAft>
                <a:spcPts val="0"/>
              </a:spcAft>
              <a:buClr>
                <a:srgbClr val="000000"/>
              </a:buClr>
              <a:buSzPts val="1400"/>
              <a:buFont typeface="Arial"/>
              <a:buNone/>
              <a:defRPr/>
            </a:lvl5pPr>
            <a:lvl6pPr marL="0" lvl="5" indent="0" algn="r">
              <a:lnSpc>
                <a:spcPct val="100000"/>
              </a:lnSpc>
              <a:spcBef>
                <a:spcPts val="0"/>
              </a:spcBef>
              <a:spcAft>
                <a:spcPts val="0"/>
              </a:spcAft>
              <a:buClr>
                <a:srgbClr val="000000"/>
              </a:buClr>
              <a:buSzPts val="1400"/>
              <a:buFont typeface="Arial"/>
              <a:buNone/>
              <a:defRPr/>
            </a:lvl6pPr>
            <a:lvl7pPr marL="0" lvl="6" indent="0" algn="r">
              <a:lnSpc>
                <a:spcPct val="100000"/>
              </a:lnSpc>
              <a:spcBef>
                <a:spcPts val="0"/>
              </a:spcBef>
              <a:spcAft>
                <a:spcPts val="0"/>
              </a:spcAft>
              <a:buClr>
                <a:srgbClr val="000000"/>
              </a:buClr>
              <a:buSzPts val="1400"/>
              <a:buFont typeface="Arial"/>
              <a:buNone/>
              <a:defRPr/>
            </a:lvl7pPr>
            <a:lvl8pPr marL="0" lvl="7" indent="0" algn="r">
              <a:lnSpc>
                <a:spcPct val="100000"/>
              </a:lnSpc>
              <a:spcBef>
                <a:spcPts val="0"/>
              </a:spcBef>
              <a:spcAft>
                <a:spcPts val="0"/>
              </a:spcAft>
              <a:buClr>
                <a:srgbClr val="000000"/>
              </a:buClr>
              <a:buSzPts val="1400"/>
              <a:buFont typeface="Arial"/>
              <a:buNone/>
              <a:defRPr/>
            </a:lvl8pPr>
            <a:lvl9pPr marL="0" lvl="8" indent="0" algn="r">
              <a:lnSpc>
                <a:spcPct val="100000"/>
              </a:lnSpc>
              <a:spcBef>
                <a:spcPts val="0"/>
              </a:spcBef>
              <a:spcAft>
                <a:spcPts val="0"/>
              </a:spcAft>
              <a:buClr>
                <a:srgbClr val="000000"/>
              </a:buClr>
              <a:buSzPts val="1400"/>
              <a:buFont typeface="Arial"/>
              <a:buNone/>
              <a:defRPr/>
            </a:lvl9pPr>
          </a:lstStyle>
          <a:p>
            <a:pPr marL="0" lvl="0" indent="0" algn="r"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2194564" y="1165014"/>
            <a:ext cx="14439904" cy="4958077"/>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8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9"/>
          <p:cNvSpPr txBox="1">
            <a:spLocks noGrp="1"/>
          </p:cNvSpPr>
          <p:nvPr>
            <p:ph type="body" idx="1"/>
          </p:nvPr>
        </p:nvSpPr>
        <p:spPr>
          <a:xfrm>
            <a:off x="17160240" y="1165017"/>
            <a:ext cx="24536398" cy="24973282"/>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55" name="Google Shape;55;p9"/>
          <p:cNvSpPr txBox="1">
            <a:spLocks noGrp="1"/>
          </p:cNvSpPr>
          <p:nvPr>
            <p:ph type="body" idx="2"/>
          </p:nvPr>
        </p:nvSpPr>
        <p:spPr>
          <a:xfrm>
            <a:off x="2194564" y="6123097"/>
            <a:ext cx="14439904" cy="20015200"/>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0"/>
              </a:spcBef>
              <a:spcAft>
                <a:spcPts val="0"/>
              </a:spcAft>
              <a:buSzPts val="1400"/>
              <a:buFont typeface="Calibri"/>
              <a:buNone/>
              <a:defRPr/>
            </a:lvl1pPr>
            <a:lvl2pPr marL="914400" lvl="1" indent="-228600" algn="l">
              <a:lnSpc>
                <a:spcPct val="100000"/>
              </a:lnSpc>
              <a:spcBef>
                <a:spcPts val="0"/>
              </a:spcBef>
              <a:spcAft>
                <a:spcPts val="0"/>
              </a:spcAft>
              <a:buSzPts val="1400"/>
              <a:buFont typeface="Calibri"/>
              <a:buNone/>
              <a:defRPr/>
            </a:lvl2pPr>
            <a:lvl3pPr marL="1371600" lvl="2" indent="-228600" algn="l">
              <a:lnSpc>
                <a:spcPct val="100000"/>
              </a:lnSpc>
              <a:spcBef>
                <a:spcPts val="0"/>
              </a:spcBef>
              <a:spcAft>
                <a:spcPts val="0"/>
              </a:spcAft>
              <a:buSzPts val="1400"/>
              <a:buFont typeface="Calibri"/>
              <a:buNone/>
              <a:defRPr/>
            </a:lvl3pPr>
            <a:lvl4pPr marL="1828800" lvl="3" indent="-228600" algn="l">
              <a:lnSpc>
                <a:spcPct val="100000"/>
              </a:lnSpc>
              <a:spcBef>
                <a:spcPts val="0"/>
              </a:spcBef>
              <a:spcAft>
                <a:spcPts val="0"/>
              </a:spcAft>
              <a:buSzPts val="1400"/>
              <a:buFont typeface="Calibri"/>
              <a:buNone/>
              <a:defRPr/>
            </a:lvl4pPr>
            <a:lvl5pPr marL="2286000" lvl="4" indent="-228600" algn="l">
              <a:lnSpc>
                <a:spcPct val="100000"/>
              </a:lnSpc>
              <a:spcBef>
                <a:spcPts val="0"/>
              </a:spcBef>
              <a:spcAft>
                <a:spcPts val="0"/>
              </a:spcAft>
              <a:buSzPts val="1400"/>
              <a:buFont typeface="Calibri"/>
              <a:buNone/>
              <a:defRPr/>
            </a:lvl5pPr>
            <a:lvl6pPr marL="2743200" lvl="5" indent="-228600" algn="l">
              <a:lnSpc>
                <a:spcPct val="100000"/>
              </a:lnSpc>
              <a:spcBef>
                <a:spcPts val="0"/>
              </a:spcBef>
              <a:spcAft>
                <a:spcPts val="0"/>
              </a:spcAft>
              <a:buSzPts val="1400"/>
              <a:buFont typeface="Calibri"/>
              <a:buNone/>
              <a:defRPr/>
            </a:lvl6pPr>
            <a:lvl7pPr marL="3200400" lvl="6" indent="-228600" algn="l">
              <a:lnSpc>
                <a:spcPct val="100000"/>
              </a:lnSpc>
              <a:spcBef>
                <a:spcPts val="0"/>
              </a:spcBef>
              <a:spcAft>
                <a:spcPts val="0"/>
              </a:spcAft>
              <a:buSzPts val="1400"/>
              <a:buFont typeface="Calibri"/>
              <a:buNone/>
              <a:defRPr/>
            </a:lvl7pPr>
            <a:lvl8pPr marL="3657600" lvl="7" indent="-228600" algn="l">
              <a:lnSpc>
                <a:spcPct val="100000"/>
              </a:lnSpc>
              <a:spcBef>
                <a:spcPts val="0"/>
              </a:spcBef>
              <a:spcAft>
                <a:spcPts val="0"/>
              </a:spcAft>
              <a:buSzPts val="1400"/>
              <a:buFont typeface="Calibri"/>
              <a:buNone/>
              <a:defRPr/>
            </a:lvl8pPr>
            <a:lvl9pPr marL="4114800" lvl="8" indent="-228600" algn="l">
              <a:lnSpc>
                <a:spcPct val="100000"/>
              </a:lnSpc>
              <a:spcBef>
                <a:spcPts val="0"/>
              </a:spcBef>
              <a:spcAft>
                <a:spcPts val="0"/>
              </a:spcAft>
              <a:buSzPts val="1400"/>
              <a:buFont typeface="Calibri"/>
              <a:buNone/>
              <a:defRPr/>
            </a:lvl9pPr>
          </a:lstStyle>
          <a:p>
            <a:endParaRPr/>
          </a:p>
        </p:txBody>
      </p:sp>
      <p:sp>
        <p:nvSpPr>
          <p:cNvPr id="56" name="Google Shape;56;p9"/>
          <p:cNvSpPr txBox="1">
            <a:spLocks noGrp="1"/>
          </p:cNvSpPr>
          <p:nvPr>
            <p:ph type="dt" idx="10"/>
          </p:nvPr>
        </p:nvSpPr>
        <p:spPr>
          <a:xfrm>
            <a:off x="2194559" y="27120427"/>
            <a:ext cx="10241279" cy="1557867"/>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7" name="Google Shape;57;p9"/>
          <p:cNvSpPr txBox="1">
            <a:spLocks noGrp="1"/>
          </p:cNvSpPr>
          <p:nvPr>
            <p:ph type="ftr" idx="11"/>
          </p:nvPr>
        </p:nvSpPr>
        <p:spPr>
          <a:xfrm>
            <a:off x="14996160" y="27120427"/>
            <a:ext cx="13898879" cy="1557867"/>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Google Shape;58;p9"/>
          <p:cNvSpPr txBox="1">
            <a:spLocks noGrp="1"/>
          </p:cNvSpPr>
          <p:nvPr>
            <p:ph type="sldNum" idx="12"/>
          </p:nvPr>
        </p:nvSpPr>
        <p:spPr>
          <a:xfrm>
            <a:off x="31455360" y="27120427"/>
            <a:ext cx="10241279" cy="1557867"/>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Clr>
                <a:srgbClr val="000000"/>
              </a:buClr>
              <a:buSzPts val="1400"/>
              <a:buFont typeface="Arial"/>
              <a:buNone/>
              <a:defRPr/>
            </a:lvl1pPr>
            <a:lvl2pPr marL="0" lvl="1" indent="0" algn="r">
              <a:lnSpc>
                <a:spcPct val="100000"/>
              </a:lnSpc>
              <a:spcBef>
                <a:spcPts val="0"/>
              </a:spcBef>
              <a:spcAft>
                <a:spcPts val="0"/>
              </a:spcAft>
              <a:buClr>
                <a:srgbClr val="000000"/>
              </a:buClr>
              <a:buSzPts val="1400"/>
              <a:buFont typeface="Arial"/>
              <a:buNone/>
              <a:defRPr/>
            </a:lvl2pPr>
            <a:lvl3pPr marL="0" lvl="2" indent="0" algn="r">
              <a:lnSpc>
                <a:spcPct val="100000"/>
              </a:lnSpc>
              <a:spcBef>
                <a:spcPts val="0"/>
              </a:spcBef>
              <a:spcAft>
                <a:spcPts val="0"/>
              </a:spcAft>
              <a:buClr>
                <a:srgbClr val="000000"/>
              </a:buClr>
              <a:buSzPts val="1400"/>
              <a:buFont typeface="Arial"/>
              <a:buNone/>
              <a:defRPr/>
            </a:lvl3pPr>
            <a:lvl4pPr marL="0" lvl="3" indent="0" algn="r">
              <a:lnSpc>
                <a:spcPct val="100000"/>
              </a:lnSpc>
              <a:spcBef>
                <a:spcPts val="0"/>
              </a:spcBef>
              <a:spcAft>
                <a:spcPts val="0"/>
              </a:spcAft>
              <a:buClr>
                <a:srgbClr val="000000"/>
              </a:buClr>
              <a:buSzPts val="1400"/>
              <a:buFont typeface="Arial"/>
              <a:buNone/>
              <a:defRPr/>
            </a:lvl4pPr>
            <a:lvl5pPr marL="0" lvl="4" indent="0" algn="r">
              <a:lnSpc>
                <a:spcPct val="100000"/>
              </a:lnSpc>
              <a:spcBef>
                <a:spcPts val="0"/>
              </a:spcBef>
              <a:spcAft>
                <a:spcPts val="0"/>
              </a:spcAft>
              <a:buClr>
                <a:srgbClr val="000000"/>
              </a:buClr>
              <a:buSzPts val="1400"/>
              <a:buFont typeface="Arial"/>
              <a:buNone/>
              <a:defRPr/>
            </a:lvl5pPr>
            <a:lvl6pPr marL="0" lvl="5" indent="0" algn="r">
              <a:lnSpc>
                <a:spcPct val="100000"/>
              </a:lnSpc>
              <a:spcBef>
                <a:spcPts val="0"/>
              </a:spcBef>
              <a:spcAft>
                <a:spcPts val="0"/>
              </a:spcAft>
              <a:buClr>
                <a:srgbClr val="000000"/>
              </a:buClr>
              <a:buSzPts val="1400"/>
              <a:buFont typeface="Arial"/>
              <a:buNone/>
              <a:defRPr/>
            </a:lvl6pPr>
            <a:lvl7pPr marL="0" lvl="6" indent="0" algn="r">
              <a:lnSpc>
                <a:spcPct val="100000"/>
              </a:lnSpc>
              <a:spcBef>
                <a:spcPts val="0"/>
              </a:spcBef>
              <a:spcAft>
                <a:spcPts val="0"/>
              </a:spcAft>
              <a:buClr>
                <a:srgbClr val="000000"/>
              </a:buClr>
              <a:buSzPts val="1400"/>
              <a:buFont typeface="Arial"/>
              <a:buNone/>
              <a:defRPr/>
            </a:lvl7pPr>
            <a:lvl8pPr marL="0" lvl="7" indent="0" algn="r">
              <a:lnSpc>
                <a:spcPct val="100000"/>
              </a:lnSpc>
              <a:spcBef>
                <a:spcPts val="0"/>
              </a:spcBef>
              <a:spcAft>
                <a:spcPts val="0"/>
              </a:spcAft>
              <a:buClr>
                <a:srgbClr val="000000"/>
              </a:buClr>
              <a:buSzPts val="1400"/>
              <a:buFont typeface="Arial"/>
              <a:buNone/>
              <a:defRPr/>
            </a:lvl8pPr>
            <a:lvl9pPr marL="0" lvl="8" indent="0" algn="r">
              <a:lnSpc>
                <a:spcPct val="100000"/>
              </a:lnSpc>
              <a:spcBef>
                <a:spcPts val="0"/>
              </a:spcBef>
              <a:spcAft>
                <a:spcPts val="0"/>
              </a:spcAft>
              <a:buClr>
                <a:srgbClr val="000000"/>
              </a:buClr>
              <a:buSzPts val="1400"/>
              <a:buFont typeface="Arial"/>
              <a:buNone/>
              <a:defRPr/>
            </a:lvl9pPr>
          </a:lstStyle>
          <a:p>
            <a:pPr marL="0" lvl="0" indent="0" algn="r"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10"/>
          <p:cNvSpPr txBox="1">
            <a:spLocks noGrp="1"/>
          </p:cNvSpPr>
          <p:nvPr>
            <p:ph type="title"/>
          </p:nvPr>
        </p:nvSpPr>
        <p:spPr>
          <a:xfrm>
            <a:off x="8602984" y="20482561"/>
            <a:ext cx="26334720" cy="2418081"/>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8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0"/>
          <p:cNvSpPr>
            <a:spLocks noGrp="1"/>
          </p:cNvSpPr>
          <p:nvPr>
            <p:ph type="pic" idx="2"/>
          </p:nvPr>
        </p:nvSpPr>
        <p:spPr>
          <a:xfrm>
            <a:off x="8602984" y="2614503"/>
            <a:ext cx="26334720" cy="17556480"/>
          </a:xfrm>
          <a:prstGeom prst="rect">
            <a:avLst/>
          </a:prstGeom>
          <a:noFill/>
          <a:ln>
            <a:noFill/>
          </a:ln>
        </p:spPr>
      </p:sp>
      <p:sp>
        <p:nvSpPr>
          <p:cNvPr id="62" name="Google Shape;62;p10"/>
          <p:cNvSpPr txBox="1">
            <a:spLocks noGrp="1"/>
          </p:cNvSpPr>
          <p:nvPr>
            <p:ph type="body" idx="1"/>
          </p:nvPr>
        </p:nvSpPr>
        <p:spPr>
          <a:xfrm>
            <a:off x="8602984" y="22900643"/>
            <a:ext cx="26334720" cy="3434079"/>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0"/>
              </a:spcBef>
              <a:spcAft>
                <a:spcPts val="0"/>
              </a:spcAft>
              <a:buSzPts val="1400"/>
              <a:buFont typeface="Calibri"/>
              <a:buNone/>
              <a:defRPr/>
            </a:lvl1pPr>
            <a:lvl2pPr marL="914400" lvl="1" indent="-228600" algn="l">
              <a:lnSpc>
                <a:spcPct val="100000"/>
              </a:lnSpc>
              <a:spcBef>
                <a:spcPts val="0"/>
              </a:spcBef>
              <a:spcAft>
                <a:spcPts val="0"/>
              </a:spcAft>
              <a:buSzPts val="1400"/>
              <a:buFont typeface="Calibri"/>
              <a:buNone/>
              <a:defRPr/>
            </a:lvl2pPr>
            <a:lvl3pPr marL="1371600" lvl="2" indent="-228600" algn="l">
              <a:lnSpc>
                <a:spcPct val="100000"/>
              </a:lnSpc>
              <a:spcBef>
                <a:spcPts val="0"/>
              </a:spcBef>
              <a:spcAft>
                <a:spcPts val="0"/>
              </a:spcAft>
              <a:buSzPts val="1400"/>
              <a:buFont typeface="Calibri"/>
              <a:buNone/>
              <a:defRPr/>
            </a:lvl3pPr>
            <a:lvl4pPr marL="1828800" lvl="3" indent="-228600" algn="l">
              <a:lnSpc>
                <a:spcPct val="100000"/>
              </a:lnSpc>
              <a:spcBef>
                <a:spcPts val="0"/>
              </a:spcBef>
              <a:spcAft>
                <a:spcPts val="0"/>
              </a:spcAft>
              <a:buSzPts val="1400"/>
              <a:buFont typeface="Calibri"/>
              <a:buNone/>
              <a:defRPr/>
            </a:lvl4pPr>
            <a:lvl5pPr marL="2286000" lvl="4" indent="-228600" algn="l">
              <a:lnSpc>
                <a:spcPct val="100000"/>
              </a:lnSpc>
              <a:spcBef>
                <a:spcPts val="0"/>
              </a:spcBef>
              <a:spcAft>
                <a:spcPts val="0"/>
              </a:spcAft>
              <a:buSzPts val="1400"/>
              <a:buFont typeface="Calibri"/>
              <a:buNone/>
              <a:defRPr/>
            </a:lvl5pPr>
            <a:lvl6pPr marL="2743200" lvl="5" indent="-228600" algn="l">
              <a:lnSpc>
                <a:spcPct val="100000"/>
              </a:lnSpc>
              <a:spcBef>
                <a:spcPts val="0"/>
              </a:spcBef>
              <a:spcAft>
                <a:spcPts val="0"/>
              </a:spcAft>
              <a:buSzPts val="1400"/>
              <a:buFont typeface="Calibri"/>
              <a:buNone/>
              <a:defRPr/>
            </a:lvl6pPr>
            <a:lvl7pPr marL="3200400" lvl="6" indent="-228600" algn="l">
              <a:lnSpc>
                <a:spcPct val="100000"/>
              </a:lnSpc>
              <a:spcBef>
                <a:spcPts val="0"/>
              </a:spcBef>
              <a:spcAft>
                <a:spcPts val="0"/>
              </a:spcAft>
              <a:buSzPts val="1400"/>
              <a:buFont typeface="Calibri"/>
              <a:buNone/>
              <a:defRPr/>
            </a:lvl7pPr>
            <a:lvl8pPr marL="3657600" lvl="7" indent="-228600" algn="l">
              <a:lnSpc>
                <a:spcPct val="100000"/>
              </a:lnSpc>
              <a:spcBef>
                <a:spcPts val="0"/>
              </a:spcBef>
              <a:spcAft>
                <a:spcPts val="0"/>
              </a:spcAft>
              <a:buSzPts val="1400"/>
              <a:buFont typeface="Calibri"/>
              <a:buNone/>
              <a:defRPr/>
            </a:lvl8pPr>
            <a:lvl9pPr marL="4114800" lvl="8" indent="-228600" algn="l">
              <a:lnSpc>
                <a:spcPct val="100000"/>
              </a:lnSpc>
              <a:spcBef>
                <a:spcPts val="0"/>
              </a:spcBef>
              <a:spcAft>
                <a:spcPts val="0"/>
              </a:spcAft>
              <a:buSzPts val="1400"/>
              <a:buFont typeface="Calibri"/>
              <a:buNone/>
              <a:defRPr/>
            </a:lvl9pPr>
          </a:lstStyle>
          <a:p>
            <a:endParaRPr/>
          </a:p>
        </p:txBody>
      </p:sp>
      <p:sp>
        <p:nvSpPr>
          <p:cNvPr id="63" name="Google Shape;63;p10"/>
          <p:cNvSpPr txBox="1">
            <a:spLocks noGrp="1"/>
          </p:cNvSpPr>
          <p:nvPr>
            <p:ph type="dt" idx="10"/>
          </p:nvPr>
        </p:nvSpPr>
        <p:spPr>
          <a:xfrm>
            <a:off x="2194559" y="27120427"/>
            <a:ext cx="10241279" cy="1557867"/>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4" name="Google Shape;64;p10"/>
          <p:cNvSpPr txBox="1">
            <a:spLocks noGrp="1"/>
          </p:cNvSpPr>
          <p:nvPr>
            <p:ph type="ftr" idx="11"/>
          </p:nvPr>
        </p:nvSpPr>
        <p:spPr>
          <a:xfrm>
            <a:off x="14996160" y="27120427"/>
            <a:ext cx="13898879" cy="1557867"/>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5" name="Google Shape;65;p10"/>
          <p:cNvSpPr txBox="1">
            <a:spLocks noGrp="1"/>
          </p:cNvSpPr>
          <p:nvPr>
            <p:ph type="sldNum" idx="12"/>
          </p:nvPr>
        </p:nvSpPr>
        <p:spPr>
          <a:xfrm>
            <a:off x="31455360" y="27120427"/>
            <a:ext cx="10241279" cy="1557867"/>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Clr>
                <a:srgbClr val="000000"/>
              </a:buClr>
              <a:buSzPts val="1400"/>
              <a:buFont typeface="Arial"/>
              <a:buNone/>
              <a:defRPr/>
            </a:lvl1pPr>
            <a:lvl2pPr marL="0" lvl="1" indent="0" algn="r">
              <a:lnSpc>
                <a:spcPct val="100000"/>
              </a:lnSpc>
              <a:spcBef>
                <a:spcPts val="0"/>
              </a:spcBef>
              <a:spcAft>
                <a:spcPts val="0"/>
              </a:spcAft>
              <a:buClr>
                <a:srgbClr val="000000"/>
              </a:buClr>
              <a:buSzPts val="1400"/>
              <a:buFont typeface="Arial"/>
              <a:buNone/>
              <a:defRPr/>
            </a:lvl2pPr>
            <a:lvl3pPr marL="0" lvl="2" indent="0" algn="r">
              <a:lnSpc>
                <a:spcPct val="100000"/>
              </a:lnSpc>
              <a:spcBef>
                <a:spcPts val="0"/>
              </a:spcBef>
              <a:spcAft>
                <a:spcPts val="0"/>
              </a:spcAft>
              <a:buClr>
                <a:srgbClr val="000000"/>
              </a:buClr>
              <a:buSzPts val="1400"/>
              <a:buFont typeface="Arial"/>
              <a:buNone/>
              <a:defRPr/>
            </a:lvl3pPr>
            <a:lvl4pPr marL="0" lvl="3" indent="0" algn="r">
              <a:lnSpc>
                <a:spcPct val="100000"/>
              </a:lnSpc>
              <a:spcBef>
                <a:spcPts val="0"/>
              </a:spcBef>
              <a:spcAft>
                <a:spcPts val="0"/>
              </a:spcAft>
              <a:buClr>
                <a:srgbClr val="000000"/>
              </a:buClr>
              <a:buSzPts val="1400"/>
              <a:buFont typeface="Arial"/>
              <a:buNone/>
              <a:defRPr/>
            </a:lvl4pPr>
            <a:lvl5pPr marL="0" lvl="4" indent="0" algn="r">
              <a:lnSpc>
                <a:spcPct val="100000"/>
              </a:lnSpc>
              <a:spcBef>
                <a:spcPts val="0"/>
              </a:spcBef>
              <a:spcAft>
                <a:spcPts val="0"/>
              </a:spcAft>
              <a:buClr>
                <a:srgbClr val="000000"/>
              </a:buClr>
              <a:buSzPts val="1400"/>
              <a:buFont typeface="Arial"/>
              <a:buNone/>
              <a:defRPr/>
            </a:lvl5pPr>
            <a:lvl6pPr marL="0" lvl="5" indent="0" algn="r">
              <a:lnSpc>
                <a:spcPct val="100000"/>
              </a:lnSpc>
              <a:spcBef>
                <a:spcPts val="0"/>
              </a:spcBef>
              <a:spcAft>
                <a:spcPts val="0"/>
              </a:spcAft>
              <a:buClr>
                <a:srgbClr val="000000"/>
              </a:buClr>
              <a:buSzPts val="1400"/>
              <a:buFont typeface="Arial"/>
              <a:buNone/>
              <a:defRPr/>
            </a:lvl6pPr>
            <a:lvl7pPr marL="0" lvl="6" indent="0" algn="r">
              <a:lnSpc>
                <a:spcPct val="100000"/>
              </a:lnSpc>
              <a:spcBef>
                <a:spcPts val="0"/>
              </a:spcBef>
              <a:spcAft>
                <a:spcPts val="0"/>
              </a:spcAft>
              <a:buClr>
                <a:srgbClr val="000000"/>
              </a:buClr>
              <a:buSzPts val="1400"/>
              <a:buFont typeface="Arial"/>
              <a:buNone/>
              <a:defRPr/>
            </a:lvl7pPr>
            <a:lvl8pPr marL="0" lvl="7" indent="0" algn="r">
              <a:lnSpc>
                <a:spcPct val="100000"/>
              </a:lnSpc>
              <a:spcBef>
                <a:spcPts val="0"/>
              </a:spcBef>
              <a:spcAft>
                <a:spcPts val="0"/>
              </a:spcAft>
              <a:buClr>
                <a:srgbClr val="000000"/>
              </a:buClr>
              <a:buSzPts val="1400"/>
              <a:buFont typeface="Arial"/>
              <a:buNone/>
              <a:defRPr/>
            </a:lvl8pPr>
            <a:lvl9pPr marL="0" lvl="8" indent="0" algn="r">
              <a:lnSpc>
                <a:spcPct val="100000"/>
              </a:lnSpc>
              <a:spcBef>
                <a:spcPts val="0"/>
              </a:spcBef>
              <a:spcAft>
                <a:spcPts val="0"/>
              </a:spcAft>
              <a:buClr>
                <a:srgbClr val="000000"/>
              </a:buClr>
              <a:buSzPts val="1400"/>
              <a:buFont typeface="Arial"/>
              <a:buNone/>
              <a:defRPr/>
            </a:lvl9pPr>
          </a:lstStyle>
          <a:p>
            <a:pPr marL="0" lvl="0" indent="0" algn="r"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11"/>
          <p:cNvSpPr txBox="1">
            <a:spLocks noGrp="1"/>
          </p:cNvSpPr>
          <p:nvPr>
            <p:ph type="title"/>
          </p:nvPr>
        </p:nvSpPr>
        <p:spPr>
          <a:xfrm>
            <a:off x="2194558" y="1171788"/>
            <a:ext cx="39502080" cy="4876799"/>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Font typeface="Calibri"/>
              <a:buNone/>
              <a:defRPr/>
            </a:lvl1pPr>
            <a:lvl2pPr lvl="1" algn="l">
              <a:lnSpc>
                <a:spcPct val="100000"/>
              </a:lnSpc>
              <a:spcBef>
                <a:spcPts val="0"/>
              </a:spcBef>
              <a:spcAft>
                <a:spcPts val="0"/>
              </a:spcAft>
              <a:buSzPts val="18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1"/>
          <p:cNvSpPr txBox="1">
            <a:spLocks noGrp="1"/>
          </p:cNvSpPr>
          <p:nvPr>
            <p:ph type="body" idx="1"/>
          </p:nvPr>
        </p:nvSpPr>
        <p:spPr>
          <a:xfrm rot="5400000">
            <a:off x="12290213" y="-3268128"/>
            <a:ext cx="19310774" cy="3950208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2240"/>
              </a:spcBef>
              <a:spcAft>
                <a:spcPts val="0"/>
              </a:spcAft>
              <a:buClr>
                <a:schemeClr val="dk1"/>
              </a:buClr>
              <a:buSzPts val="1400"/>
              <a:buFont typeface="Calibri"/>
              <a:buChar char="•"/>
              <a:defRPr/>
            </a:lvl1pPr>
            <a:lvl2pPr marL="914400" lvl="1" indent="-317500" algn="l">
              <a:lnSpc>
                <a:spcPct val="100000"/>
              </a:lnSpc>
              <a:spcBef>
                <a:spcPts val="1960"/>
              </a:spcBef>
              <a:spcAft>
                <a:spcPts val="0"/>
              </a:spcAft>
              <a:buClr>
                <a:schemeClr val="dk1"/>
              </a:buClr>
              <a:buSzPts val="1400"/>
              <a:buFont typeface="Calibri"/>
              <a:buChar char="–"/>
              <a:defRPr/>
            </a:lvl2pPr>
            <a:lvl3pPr marL="1371600" lvl="2" indent="-317500" algn="l">
              <a:lnSpc>
                <a:spcPct val="100000"/>
              </a:lnSpc>
              <a:spcBef>
                <a:spcPts val="1680"/>
              </a:spcBef>
              <a:spcAft>
                <a:spcPts val="0"/>
              </a:spcAft>
              <a:buClr>
                <a:schemeClr val="dk1"/>
              </a:buClr>
              <a:buSzPts val="1400"/>
              <a:buFont typeface="Calibri"/>
              <a:buChar char="•"/>
              <a:defRPr/>
            </a:lvl3pPr>
            <a:lvl4pPr marL="1828800" lvl="3" indent="-317500" algn="l">
              <a:lnSpc>
                <a:spcPct val="100000"/>
              </a:lnSpc>
              <a:spcBef>
                <a:spcPts val="1400"/>
              </a:spcBef>
              <a:spcAft>
                <a:spcPts val="0"/>
              </a:spcAft>
              <a:buClr>
                <a:schemeClr val="dk1"/>
              </a:buClr>
              <a:buSzPts val="1400"/>
              <a:buFont typeface="Calibri"/>
              <a:buChar char="–"/>
              <a:defRPr/>
            </a:lvl4pPr>
            <a:lvl5pPr marL="2286000" lvl="4" indent="-317500" algn="l">
              <a:lnSpc>
                <a:spcPct val="100000"/>
              </a:lnSpc>
              <a:spcBef>
                <a:spcPts val="1400"/>
              </a:spcBef>
              <a:spcAft>
                <a:spcPts val="0"/>
              </a:spcAft>
              <a:buClr>
                <a:schemeClr val="dk1"/>
              </a:buClr>
              <a:buSzPts val="1400"/>
              <a:buFont typeface="Calibri"/>
              <a:buChar char="»"/>
              <a:defRPr/>
            </a:lvl5pPr>
            <a:lvl6pPr marL="2743200" lvl="5" indent="-317500" algn="l">
              <a:lnSpc>
                <a:spcPct val="100000"/>
              </a:lnSpc>
              <a:spcBef>
                <a:spcPts val="1400"/>
              </a:spcBef>
              <a:spcAft>
                <a:spcPts val="0"/>
              </a:spcAft>
              <a:buClr>
                <a:schemeClr val="dk1"/>
              </a:buClr>
              <a:buSzPts val="1400"/>
              <a:buFont typeface="Calibri"/>
              <a:buChar char="•"/>
              <a:defRPr/>
            </a:lvl6pPr>
            <a:lvl7pPr marL="3200400" lvl="6" indent="-317500" algn="l">
              <a:lnSpc>
                <a:spcPct val="100000"/>
              </a:lnSpc>
              <a:spcBef>
                <a:spcPts val="1400"/>
              </a:spcBef>
              <a:spcAft>
                <a:spcPts val="0"/>
              </a:spcAft>
              <a:buClr>
                <a:schemeClr val="dk1"/>
              </a:buClr>
              <a:buSzPts val="1400"/>
              <a:buFont typeface="Calibri"/>
              <a:buChar char="•"/>
              <a:defRPr/>
            </a:lvl7pPr>
            <a:lvl8pPr marL="3657600" lvl="7" indent="-317500" algn="l">
              <a:lnSpc>
                <a:spcPct val="100000"/>
              </a:lnSpc>
              <a:spcBef>
                <a:spcPts val="1400"/>
              </a:spcBef>
              <a:spcAft>
                <a:spcPts val="0"/>
              </a:spcAft>
              <a:buClr>
                <a:schemeClr val="dk1"/>
              </a:buClr>
              <a:buSzPts val="1400"/>
              <a:buFont typeface="Calibri"/>
              <a:buChar char="•"/>
              <a:defRPr/>
            </a:lvl8pPr>
            <a:lvl9pPr marL="4114800" lvl="8" indent="-317500" algn="l">
              <a:lnSpc>
                <a:spcPct val="100000"/>
              </a:lnSpc>
              <a:spcBef>
                <a:spcPts val="1400"/>
              </a:spcBef>
              <a:spcAft>
                <a:spcPts val="0"/>
              </a:spcAft>
              <a:buClr>
                <a:schemeClr val="dk1"/>
              </a:buClr>
              <a:buSzPts val="1400"/>
              <a:buFont typeface="Calibri"/>
              <a:buChar char="•"/>
              <a:defRPr/>
            </a:lvl9pPr>
          </a:lstStyle>
          <a:p>
            <a:endParaRPr/>
          </a:p>
        </p:txBody>
      </p:sp>
      <p:sp>
        <p:nvSpPr>
          <p:cNvPr id="69" name="Google Shape;69;p11"/>
          <p:cNvSpPr txBox="1">
            <a:spLocks noGrp="1"/>
          </p:cNvSpPr>
          <p:nvPr>
            <p:ph type="dt" idx="10"/>
          </p:nvPr>
        </p:nvSpPr>
        <p:spPr>
          <a:xfrm>
            <a:off x="2194559" y="27120427"/>
            <a:ext cx="10241279" cy="1557867"/>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0" name="Google Shape;70;p11"/>
          <p:cNvSpPr txBox="1">
            <a:spLocks noGrp="1"/>
          </p:cNvSpPr>
          <p:nvPr>
            <p:ph type="ftr" idx="11"/>
          </p:nvPr>
        </p:nvSpPr>
        <p:spPr>
          <a:xfrm>
            <a:off x="14996160" y="27120427"/>
            <a:ext cx="13898879" cy="1557867"/>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1" name="Google Shape;71;p11"/>
          <p:cNvSpPr txBox="1">
            <a:spLocks noGrp="1"/>
          </p:cNvSpPr>
          <p:nvPr>
            <p:ph type="sldNum" idx="12"/>
          </p:nvPr>
        </p:nvSpPr>
        <p:spPr>
          <a:xfrm>
            <a:off x="31455360" y="27120427"/>
            <a:ext cx="10241279" cy="1557867"/>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Clr>
                <a:srgbClr val="000000"/>
              </a:buClr>
              <a:buSzPts val="1400"/>
              <a:buFont typeface="Arial"/>
              <a:buNone/>
              <a:defRPr/>
            </a:lvl1pPr>
            <a:lvl2pPr marL="0" lvl="1" indent="0" algn="r">
              <a:lnSpc>
                <a:spcPct val="100000"/>
              </a:lnSpc>
              <a:spcBef>
                <a:spcPts val="0"/>
              </a:spcBef>
              <a:spcAft>
                <a:spcPts val="0"/>
              </a:spcAft>
              <a:buClr>
                <a:srgbClr val="000000"/>
              </a:buClr>
              <a:buSzPts val="1400"/>
              <a:buFont typeface="Arial"/>
              <a:buNone/>
              <a:defRPr/>
            </a:lvl2pPr>
            <a:lvl3pPr marL="0" lvl="2" indent="0" algn="r">
              <a:lnSpc>
                <a:spcPct val="100000"/>
              </a:lnSpc>
              <a:spcBef>
                <a:spcPts val="0"/>
              </a:spcBef>
              <a:spcAft>
                <a:spcPts val="0"/>
              </a:spcAft>
              <a:buClr>
                <a:srgbClr val="000000"/>
              </a:buClr>
              <a:buSzPts val="1400"/>
              <a:buFont typeface="Arial"/>
              <a:buNone/>
              <a:defRPr/>
            </a:lvl3pPr>
            <a:lvl4pPr marL="0" lvl="3" indent="0" algn="r">
              <a:lnSpc>
                <a:spcPct val="100000"/>
              </a:lnSpc>
              <a:spcBef>
                <a:spcPts val="0"/>
              </a:spcBef>
              <a:spcAft>
                <a:spcPts val="0"/>
              </a:spcAft>
              <a:buClr>
                <a:srgbClr val="000000"/>
              </a:buClr>
              <a:buSzPts val="1400"/>
              <a:buFont typeface="Arial"/>
              <a:buNone/>
              <a:defRPr/>
            </a:lvl4pPr>
            <a:lvl5pPr marL="0" lvl="4" indent="0" algn="r">
              <a:lnSpc>
                <a:spcPct val="100000"/>
              </a:lnSpc>
              <a:spcBef>
                <a:spcPts val="0"/>
              </a:spcBef>
              <a:spcAft>
                <a:spcPts val="0"/>
              </a:spcAft>
              <a:buClr>
                <a:srgbClr val="000000"/>
              </a:buClr>
              <a:buSzPts val="1400"/>
              <a:buFont typeface="Arial"/>
              <a:buNone/>
              <a:defRPr/>
            </a:lvl5pPr>
            <a:lvl6pPr marL="0" lvl="5" indent="0" algn="r">
              <a:lnSpc>
                <a:spcPct val="100000"/>
              </a:lnSpc>
              <a:spcBef>
                <a:spcPts val="0"/>
              </a:spcBef>
              <a:spcAft>
                <a:spcPts val="0"/>
              </a:spcAft>
              <a:buClr>
                <a:srgbClr val="000000"/>
              </a:buClr>
              <a:buSzPts val="1400"/>
              <a:buFont typeface="Arial"/>
              <a:buNone/>
              <a:defRPr/>
            </a:lvl6pPr>
            <a:lvl7pPr marL="0" lvl="6" indent="0" algn="r">
              <a:lnSpc>
                <a:spcPct val="100000"/>
              </a:lnSpc>
              <a:spcBef>
                <a:spcPts val="0"/>
              </a:spcBef>
              <a:spcAft>
                <a:spcPts val="0"/>
              </a:spcAft>
              <a:buClr>
                <a:srgbClr val="000000"/>
              </a:buClr>
              <a:buSzPts val="1400"/>
              <a:buFont typeface="Arial"/>
              <a:buNone/>
              <a:defRPr/>
            </a:lvl7pPr>
            <a:lvl8pPr marL="0" lvl="7" indent="0" algn="r">
              <a:lnSpc>
                <a:spcPct val="100000"/>
              </a:lnSpc>
              <a:spcBef>
                <a:spcPts val="0"/>
              </a:spcBef>
              <a:spcAft>
                <a:spcPts val="0"/>
              </a:spcAft>
              <a:buClr>
                <a:srgbClr val="000000"/>
              </a:buClr>
              <a:buSzPts val="1400"/>
              <a:buFont typeface="Arial"/>
              <a:buNone/>
              <a:defRPr/>
            </a:lvl8pPr>
            <a:lvl9pPr marL="0" lvl="8" indent="0" algn="r">
              <a:lnSpc>
                <a:spcPct val="100000"/>
              </a:lnSpc>
              <a:spcBef>
                <a:spcPts val="0"/>
              </a:spcBef>
              <a:spcAft>
                <a:spcPts val="0"/>
              </a:spcAft>
              <a:buClr>
                <a:srgbClr val="000000"/>
              </a:buClr>
              <a:buSzPts val="1400"/>
              <a:buFont typeface="Arial"/>
              <a:buNone/>
              <a:defRPr/>
            </a:lvl9pPr>
          </a:lstStyle>
          <a:p>
            <a:pPr marL="0" lvl="0" indent="0" algn="r"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00">
            <a:alpha val="20000"/>
          </a:srgbClr>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2194558" y="1171788"/>
            <a:ext cx="39502080" cy="4876799"/>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1" name="Google Shape;11;p2"/>
          <p:cNvSpPr txBox="1">
            <a:spLocks noGrp="1"/>
          </p:cNvSpPr>
          <p:nvPr>
            <p:ph type="body" idx="1"/>
          </p:nvPr>
        </p:nvSpPr>
        <p:spPr>
          <a:xfrm>
            <a:off x="2194558" y="6827524"/>
            <a:ext cx="39502080" cy="19310774"/>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2240"/>
              </a:spcBef>
              <a:spcAft>
                <a:spcPts val="0"/>
              </a:spcAft>
              <a:buClr>
                <a:schemeClr val="dk1"/>
              </a:buClr>
              <a:buSzPts val="1400"/>
              <a:buFont typeface="Calibri"/>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1960"/>
              </a:spcBef>
              <a:spcAft>
                <a:spcPts val="0"/>
              </a:spcAft>
              <a:buClr>
                <a:schemeClr val="dk1"/>
              </a:buClr>
              <a:buSzPts val="1400"/>
              <a:buFont typeface="Calibri"/>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1680"/>
              </a:spcBef>
              <a:spcAft>
                <a:spcPts val="0"/>
              </a:spcAft>
              <a:buClr>
                <a:schemeClr val="dk1"/>
              </a:buClr>
              <a:buSzPts val="1400"/>
              <a:buFont typeface="Calibri"/>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1400"/>
              </a:spcBef>
              <a:spcAft>
                <a:spcPts val="0"/>
              </a:spcAft>
              <a:buClr>
                <a:schemeClr val="dk1"/>
              </a:buClr>
              <a:buSzPts val="1400"/>
              <a:buFont typeface="Calibri"/>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1400"/>
              </a:spcBef>
              <a:spcAft>
                <a:spcPts val="0"/>
              </a:spcAft>
              <a:buClr>
                <a:schemeClr val="dk1"/>
              </a:buClr>
              <a:buSzPts val="1400"/>
              <a:buFont typeface="Calibri"/>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1400"/>
              </a:spcBef>
              <a:spcAft>
                <a:spcPts val="0"/>
              </a:spcAft>
              <a:buClr>
                <a:schemeClr val="dk1"/>
              </a:buClr>
              <a:buSzPts val="1400"/>
              <a:buFont typeface="Calibri"/>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1400"/>
              </a:spcBef>
              <a:spcAft>
                <a:spcPts val="0"/>
              </a:spcAft>
              <a:buClr>
                <a:schemeClr val="dk1"/>
              </a:buClr>
              <a:buSzPts val="1400"/>
              <a:buFont typeface="Calibri"/>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1400"/>
              </a:spcBef>
              <a:spcAft>
                <a:spcPts val="0"/>
              </a:spcAft>
              <a:buClr>
                <a:schemeClr val="dk1"/>
              </a:buClr>
              <a:buSzPts val="1400"/>
              <a:buFont typeface="Calibri"/>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1400"/>
              </a:spcBef>
              <a:spcAft>
                <a:spcPts val="0"/>
              </a:spcAft>
              <a:buClr>
                <a:schemeClr val="dk1"/>
              </a:buClr>
              <a:buSzPts val="1400"/>
              <a:buFont typeface="Calibri"/>
              <a:buChar char="•"/>
              <a:defRPr sz="1400" b="0" i="0" u="none" strike="noStrike" cap="none">
                <a:solidFill>
                  <a:srgbClr val="000000"/>
                </a:solidFill>
                <a:latin typeface="Arial"/>
                <a:ea typeface="Arial"/>
                <a:cs typeface="Arial"/>
                <a:sym typeface="Arial"/>
              </a:defRPr>
            </a:lvl9pPr>
          </a:lstStyle>
          <a:p>
            <a:endParaRPr/>
          </a:p>
        </p:txBody>
      </p:sp>
      <p:sp>
        <p:nvSpPr>
          <p:cNvPr id="12" name="Google Shape;12;p2"/>
          <p:cNvSpPr txBox="1">
            <a:spLocks noGrp="1"/>
          </p:cNvSpPr>
          <p:nvPr>
            <p:ph type="dt" idx="10"/>
          </p:nvPr>
        </p:nvSpPr>
        <p:spPr>
          <a:xfrm>
            <a:off x="2194559" y="27120427"/>
            <a:ext cx="10241279" cy="1557867"/>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 name="Google Shape;13;p2"/>
          <p:cNvSpPr txBox="1">
            <a:spLocks noGrp="1"/>
          </p:cNvSpPr>
          <p:nvPr>
            <p:ph type="ftr" idx="11"/>
          </p:nvPr>
        </p:nvSpPr>
        <p:spPr>
          <a:xfrm>
            <a:off x="14996160" y="27120427"/>
            <a:ext cx="13898879" cy="1557867"/>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Google Shape;14;p2"/>
          <p:cNvSpPr txBox="1">
            <a:spLocks noGrp="1"/>
          </p:cNvSpPr>
          <p:nvPr>
            <p:ph type="sldNum" idx="12"/>
          </p:nvPr>
        </p:nvSpPr>
        <p:spPr>
          <a:xfrm>
            <a:off x="31455360" y="27120427"/>
            <a:ext cx="10241279" cy="1557867"/>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customXml" Target="../ink/ink21.xml"/><Relationship Id="rId21" Type="http://schemas.openxmlformats.org/officeDocument/2006/relationships/customXml" Target="../ink/ink16.xml"/><Relationship Id="rId34" Type="http://schemas.openxmlformats.org/officeDocument/2006/relationships/customXml" Target="../ink/ink28.xml"/><Relationship Id="rId42" Type="http://schemas.openxmlformats.org/officeDocument/2006/relationships/image" Target="../media/image7.png"/><Relationship Id="rId47" Type="http://schemas.openxmlformats.org/officeDocument/2006/relationships/customXml" Target="../ink/ink38.xml"/><Relationship Id="rId50" Type="http://schemas.openxmlformats.org/officeDocument/2006/relationships/customXml" Target="../ink/ink41.xml"/><Relationship Id="rId55" Type="http://schemas.openxmlformats.org/officeDocument/2006/relationships/customXml" Target="../ink/ink46.xml"/><Relationship Id="rId63" Type="http://schemas.openxmlformats.org/officeDocument/2006/relationships/image" Target="../media/image1.emf"/><Relationship Id="rId7" Type="http://schemas.openxmlformats.org/officeDocument/2006/relationships/customXml" Target="../ink/ink2.xml"/><Relationship Id="rId2" Type="http://schemas.openxmlformats.org/officeDocument/2006/relationships/slideLayout" Target="../slideLayouts/slideLayout1.xml"/><Relationship Id="rId16" Type="http://schemas.openxmlformats.org/officeDocument/2006/relationships/customXml" Target="../ink/ink11.xml"/><Relationship Id="rId29" Type="http://schemas.openxmlformats.org/officeDocument/2006/relationships/customXml" Target="../ink/ink24.xml"/><Relationship Id="rId11" Type="http://schemas.openxmlformats.org/officeDocument/2006/relationships/customXml" Target="../ink/ink6.xml"/><Relationship Id="rId24" Type="http://schemas.openxmlformats.org/officeDocument/2006/relationships/customXml" Target="../ink/ink19.xml"/><Relationship Id="rId32" Type="http://schemas.openxmlformats.org/officeDocument/2006/relationships/customXml" Target="../ink/ink27.xml"/><Relationship Id="rId37" Type="http://schemas.openxmlformats.org/officeDocument/2006/relationships/customXml" Target="../ink/ink30.xml"/><Relationship Id="rId40" Type="http://schemas.openxmlformats.org/officeDocument/2006/relationships/customXml" Target="../ink/ink32.xml"/><Relationship Id="rId45" Type="http://schemas.openxmlformats.org/officeDocument/2006/relationships/customXml" Target="../ink/ink36.xml"/><Relationship Id="rId53" Type="http://schemas.openxmlformats.org/officeDocument/2006/relationships/customXml" Target="../ink/ink44.xml"/><Relationship Id="rId58" Type="http://schemas.openxmlformats.org/officeDocument/2006/relationships/image" Target="../media/image8.png"/><Relationship Id="rId5" Type="http://schemas.openxmlformats.org/officeDocument/2006/relationships/customXml" Target="../ink/ink1.xml"/><Relationship Id="rId61" Type="http://schemas.openxmlformats.org/officeDocument/2006/relationships/image" Target="../media/image11.emf"/><Relationship Id="rId19" Type="http://schemas.openxmlformats.org/officeDocument/2006/relationships/customXml" Target="../ink/ink14.xml"/><Relationship Id="rId14" Type="http://schemas.openxmlformats.org/officeDocument/2006/relationships/customXml" Target="../ink/ink9.xml"/><Relationship Id="rId22" Type="http://schemas.openxmlformats.org/officeDocument/2006/relationships/customXml" Target="../ink/ink17.xml"/><Relationship Id="rId27" Type="http://schemas.openxmlformats.org/officeDocument/2006/relationships/customXml" Target="../ink/ink22.xml"/><Relationship Id="rId30" Type="http://schemas.openxmlformats.org/officeDocument/2006/relationships/customXml" Target="../ink/ink25.xml"/><Relationship Id="rId35" Type="http://schemas.openxmlformats.org/officeDocument/2006/relationships/customXml" Target="../ink/ink29.xml"/><Relationship Id="rId43" Type="http://schemas.openxmlformats.org/officeDocument/2006/relationships/customXml" Target="../ink/ink34.xml"/><Relationship Id="rId48" Type="http://schemas.openxmlformats.org/officeDocument/2006/relationships/customXml" Target="../ink/ink39.xml"/><Relationship Id="rId56" Type="http://schemas.openxmlformats.org/officeDocument/2006/relationships/customXml" Target="../ink/ink47.xml"/><Relationship Id="rId64" Type="http://schemas.openxmlformats.org/officeDocument/2006/relationships/image" Target="../media/image12.png"/><Relationship Id="rId8" Type="http://schemas.openxmlformats.org/officeDocument/2006/relationships/customXml" Target="../ink/ink3.xml"/><Relationship Id="rId51" Type="http://schemas.openxmlformats.org/officeDocument/2006/relationships/customXml" Target="../ink/ink42.xml"/><Relationship Id="rId3" Type="http://schemas.openxmlformats.org/officeDocument/2006/relationships/notesSlide" Target="../notesSlides/notesSlide1.xml"/><Relationship Id="rId12" Type="http://schemas.openxmlformats.org/officeDocument/2006/relationships/customXml" Target="../ink/ink7.xml"/><Relationship Id="rId17" Type="http://schemas.openxmlformats.org/officeDocument/2006/relationships/customXml" Target="../ink/ink12.xml"/><Relationship Id="rId25" Type="http://schemas.openxmlformats.org/officeDocument/2006/relationships/customXml" Target="../ink/ink20.xml"/><Relationship Id="rId33" Type="http://schemas.openxmlformats.org/officeDocument/2006/relationships/image" Target="../media/image4.png"/><Relationship Id="rId38" Type="http://schemas.openxmlformats.org/officeDocument/2006/relationships/image" Target="../media/image6.png"/><Relationship Id="rId46" Type="http://schemas.openxmlformats.org/officeDocument/2006/relationships/customXml" Target="../ink/ink37.xml"/><Relationship Id="rId59" Type="http://schemas.openxmlformats.org/officeDocument/2006/relationships/image" Target="../media/image9.png"/><Relationship Id="rId20" Type="http://schemas.openxmlformats.org/officeDocument/2006/relationships/customXml" Target="../ink/ink15.xml"/><Relationship Id="rId41" Type="http://schemas.openxmlformats.org/officeDocument/2006/relationships/customXml" Target="../ink/ink33.xml"/><Relationship Id="rId54" Type="http://schemas.openxmlformats.org/officeDocument/2006/relationships/customXml" Target="../ink/ink45.xml"/><Relationship Id="rId62" Type="http://schemas.openxmlformats.org/officeDocument/2006/relationships/oleObject" Target="../embeddings/oleObject1.bin"/><Relationship Id="rId1" Type="http://schemas.openxmlformats.org/officeDocument/2006/relationships/vmlDrawing" Target="../drawings/vmlDrawing1.vml"/><Relationship Id="rId6" Type="http://schemas.openxmlformats.org/officeDocument/2006/relationships/image" Target="../media/image3.png"/><Relationship Id="rId15" Type="http://schemas.openxmlformats.org/officeDocument/2006/relationships/customXml" Target="../ink/ink10.xml"/><Relationship Id="rId23" Type="http://schemas.openxmlformats.org/officeDocument/2006/relationships/customXml" Target="../ink/ink18.xml"/><Relationship Id="rId28" Type="http://schemas.openxmlformats.org/officeDocument/2006/relationships/customXml" Target="../ink/ink23.xml"/><Relationship Id="rId36" Type="http://schemas.openxmlformats.org/officeDocument/2006/relationships/image" Target="../media/image5.png"/><Relationship Id="rId49" Type="http://schemas.openxmlformats.org/officeDocument/2006/relationships/customXml" Target="../ink/ink40.xml"/><Relationship Id="rId57" Type="http://schemas.openxmlformats.org/officeDocument/2006/relationships/image" Target="../media/image3.emf"/><Relationship Id="rId10" Type="http://schemas.openxmlformats.org/officeDocument/2006/relationships/customXml" Target="../ink/ink5.xml"/><Relationship Id="rId31" Type="http://schemas.openxmlformats.org/officeDocument/2006/relationships/customXml" Target="../ink/ink26.xml"/><Relationship Id="rId44" Type="http://schemas.openxmlformats.org/officeDocument/2006/relationships/customXml" Target="../ink/ink35.xml"/><Relationship Id="rId52" Type="http://schemas.openxmlformats.org/officeDocument/2006/relationships/customXml" Target="../ink/ink43.xml"/><Relationship Id="rId60" Type="http://schemas.openxmlformats.org/officeDocument/2006/relationships/image" Target="../media/image10.png"/><Relationship Id="rId65" Type="http://schemas.openxmlformats.org/officeDocument/2006/relationships/image" Target="../media/image13.emf"/><Relationship Id="rId4" Type="http://schemas.openxmlformats.org/officeDocument/2006/relationships/image" Target="../media/image2.jpg"/><Relationship Id="rId9" Type="http://schemas.openxmlformats.org/officeDocument/2006/relationships/customXml" Target="../ink/ink4.xml"/><Relationship Id="rId13" Type="http://schemas.openxmlformats.org/officeDocument/2006/relationships/customXml" Target="../ink/ink8.xml"/><Relationship Id="rId18" Type="http://schemas.openxmlformats.org/officeDocument/2006/relationships/customXml" Target="../ink/ink13.xml"/><Relationship Id="rId39" Type="http://schemas.openxmlformats.org/officeDocument/2006/relationships/customXml" Target="../ink/ink3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81"/>
        <p:cNvGrpSpPr/>
        <p:nvPr/>
      </p:nvGrpSpPr>
      <p:grpSpPr>
        <a:xfrm>
          <a:off x="0" y="0"/>
          <a:ext cx="0" cy="0"/>
          <a:chOff x="0" y="0"/>
          <a:chExt cx="0" cy="0"/>
        </a:xfrm>
      </p:grpSpPr>
      <p:sp>
        <p:nvSpPr>
          <p:cNvPr id="82" name="Google Shape;82;p1"/>
          <p:cNvSpPr/>
          <p:nvPr/>
        </p:nvSpPr>
        <p:spPr>
          <a:xfrm>
            <a:off x="18144" y="0"/>
            <a:ext cx="43891200" cy="4038600"/>
          </a:xfrm>
          <a:prstGeom prst="rect">
            <a:avLst/>
          </a:prstGeom>
          <a:solidFill>
            <a:schemeClr val="lt1"/>
          </a:solidFill>
          <a:ln w="25400" cap="flat" cmpd="sng">
            <a:solidFill>
              <a:srgbClr val="00CC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cxnSp>
        <p:nvCxnSpPr>
          <p:cNvPr id="84" name="Google Shape;84;p1"/>
          <p:cNvCxnSpPr/>
          <p:nvPr/>
        </p:nvCxnSpPr>
        <p:spPr>
          <a:xfrm>
            <a:off x="9891488" y="-3559648"/>
            <a:ext cx="2403602" cy="0"/>
          </a:xfrm>
          <a:prstGeom prst="straightConnector1">
            <a:avLst/>
          </a:prstGeom>
          <a:noFill/>
          <a:ln w="38100" cap="flat" cmpd="sng">
            <a:solidFill>
              <a:schemeClr val="dk1"/>
            </a:solidFill>
            <a:prstDash val="solid"/>
            <a:round/>
            <a:headEnd type="none" w="sm" len="sm"/>
            <a:tailEnd type="none" w="sm" len="sm"/>
          </a:ln>
        </p:spPr>
      </p:cxnSp>
      <p:sp>
        <p:nvSpPr>
          <p:cNvPr id="85" name="Google Shape;85;p1"/>
          <p:cNvSpPr/>
          <p:nvPr/>
        </p:nvSpPr>
        <p:spPr>
          <a:xfrm>
            <a:off x="909730" y="4459357"/>
            <a:ext cx="10972800" cy="6858000"/>
          </a:xfrm>
          <a:prstGeom prst="roundRect">
            <a:avLst>
              <a:gd name="adj" fmla="val 16667"/>
            </a:avLst>
          </a:prstGeom>
          <a:solidFill>
            <a:schemeClr val="lt1"/>
          </a:solidFill>
          <a:ln w="5715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algn="just">
              <a:buSzPts val="1400"/>
            </a:pPr>
            <a:endParaRPr lang="en-US" sz="2800" dirty="0"/>
          </a:p>
          <a:p>
            <a:pPr algn="just">
              <a:buSzPts val="1400"/>
            </a:pPr>
            <a:r>
              <a:rPr lang="en-US" sz="2800" dirty="0"/>
              <a:t>Snyder-Robinson Syndrome (SRS) is a rare disorder that is characterized by skeletal defects due to severe osteoporosis. SRS is caused by a mutation in the gene coding for Spermine Synthase (SMS). SMS converts spermidine into spermine via an electrophilic addition. Much still needs to be elucidated about polyamines, especially their roles in osteogenesis. In this study specifically spermidine, promotes osteogenesis. During osteo differentiation it is shown that Spermidine/Spermine Acetyltransferase (SSAT1) is upregulated, further suggesting polyamine depletion is necessary for osteogenesis. This data indicates that a reduction of polyamines is necessary for osteo differentiation. </a:t>
            </a:r>
          </a:p>
          <a:p>
            <a:pPr lvl="0" algn="ctr">
              <a:buSzPts val="1400"/>
            </a:pPr>
            <a:endParaRPr sz="1400" b="0" i="0" u="none" strike="noStrike" cap="none" dirty="0">
              <a:solidFill>
                <a:srgbClr val="008000"/>
              </a:solidFill>
              <a:latin typeface="Arial"/>
              <a:ea typeface="Arial"/>
              <a:cs typeface="Arial"/>
              <a:sym typeface="Arial"/>
            </a:endParaRPr>
          </a:p>
        </p:txBody>
      </p:sp>
      <p:sp>
        <p:nvSpPr>
          <p:cNvPr id="86" name="Google Shape;86;p1"/>
          <p:cNvSpPr/>
          <p:nvPr/>
        </p:nvSpPr>
        <p:spPr>
          <a:xfrm>
            <a:off x="28351070" y="4572000"/>
            <a:ext cx="14630400" cy="12205252"/>
          </a:xfrm>
          <a:prstGeom prst="roundRect">
            <a:avLst>
              <a:gd name="adj" fmla="val 5270"/>
            </a:avLst>
          </a:prstGeom>
          <a:solidFill>
            <a:schemeClr val="lt1"/>
          </a:solidFill>
          <a:ln w="57150" cap="flat" cmpd="sng">
            <a:solidFill>
              <a:srgbClr val="00CC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7" name="Google Shape;87;p1"/>
          <p:cNvSpPr/>
          <p:nvPr/>
        </p:nvSpPr>
        <p:spPr>
          <a:xfrm>
            <a:off x="12344400" y="4495800"/>
            <a:ext cx="15544800" cy="11778343"/>
          </a:xfrm>
          <a:prstGeom prst="roundRect">
            <a:avLst>
              <a:gd name="adj" fmla="val 8127"/>
            </a:avLst>
          </a:prstGeom>
          <a:solidFill>
            <a:schemeClr val="lt1"/>
          </a:solidFill>
          <a:ln w="57150" cap="flat" cmpd="sng">
            <a:solidFill>
              <a:srgbClr val="00CC66"/>
            </a:solidFill>
            <a:prstDash val="solid"/>
            <a:round/>
            <a:headEnd type="none" w="sm" len="sm"/>
            <a:tailEnd type="none" w="sm" len="sm"/>
          </a:ln>
        </p:spPr>
        <p:txBody>
          <a:bodyPr spcFirstLastPara="1" wrap="square" lIns="91425" tIns="45700" rIns="91425" bIns="45700" anchor="ctr" anchorCtr="0">
            <a:noAutofit/>
          </a:bodyPr>
          <a:lstStyle/>
          <a:p>
            <a:pPr algn="just"/>
            <a:endParaRPr lang="en-US" sz="2800" i="1" dirty="0"/>
          </a:p>
          <a:p>
            <a:pPr algn="just"/>
            <a:endParaRPr lang="en-US" sz="2800" i="1" dirty="0"/>
          </a:p>
          <a:p>
            <a:pPr algn="just"/>
            <a:endParaRPr lang="en-US" sz="2800" i="1" dirty="0"/>
          </a:p>
          <a:p>
            <a:pPr algn="just"/>
            <a:endParaRPr lang="en-US" sz="2800" i="1" dirty="0"/>
          </a:p>
          <a:p>
            <a:pPr algn="just"/>
            <a:r>
              <a:rPr lang="en-US" sz="2800" i="1" dirty="0"/>
              <a:t>Osteogenic differentiation in vitro: </a:t>
            </a:r>
            <a:endParaRPr lang="en-US" sz="2800" dirty="0"/>
          </a:p>
          <a:p>
            <a:pPr algn="just"/>
            <a:r>
              <a:rPr lang="en-US" sz="2800" dirty="0"/>
              <a:t>MSCs were placed into 12-well plates with a concentration of 50,000 cells/well. The next day, medium was changed to osteogenic media (MEM-</a:t>
            </a:r>
            <a:r>
              <a:rPr lang="el-GR" sz="2800" dirty="0"/>
              <a:t>α + 10% </a:t>
            </a:r>
            <a:r>
              <a:rPr lang="en-US" sz="2800" dirty="0"/>
              <a:t>FBS with 0.2 mM ascorbic acid, 0.1 </a:t>
            </a:r>
            <a:r>
              <a:rPr lang="el-GR" sz="2800" dirty="0"/>
              <a:t>μ</a:t>
            </a:r>
            <a:r>
              <a:rPr lang="en-US" sz="2800" dirty="0"/>
              <a:t>M dexamethasone, and 10 mM </a:t>
            </a:r>
            <a:r>
              <a:rPr lang="el-GR" sz="2800" dirty="0"/>
              <a:t>β-</a:t>
            </a:r>
            <a:r>
              <a:rPr lang="en-US" sz="2800" dirty="0" err="1"/>
              <a:t>glycerolphosphate</a:t>
            </a:r>
            <a:r>
              <a:rPr lang="en-US" sz="2800" dirty="0"/>
              <a:t>) with medium changes every 3–4 days. </a:t>
            </a:r>
          </a:p>
          <a:p>
            <a:pPr algn="just"/>
            <a:endParaRPr lang="en-US" sz="1600" dirty="0"/>
          </a:p>
          <a:p>
            <a:pPr algn="just"/>
            <a:r>
              <a:rPr lang="en-US" sz="2800" i="1" dirty="0"/>
              <a:t>RNA purification and amplification:</a:t>
            </a:r>
          </a:p>
          <a:p>
            <a:pPr algn="just"/>
            <a:r>
              <a:rPr lang="en-US" sz="2800" dirty="0"/>
              <a:t>RNA was isolated using the Direct-</a:t>
            </a:r>
            <a:r>
              <a:rPr lang="en-US" sz="2800" dirty="0" err="1"/>
              <a:t>zol</a:t>
            </a:r>
            <a:r>
              <a:rPr lang="en-US" sz="2800" dirty="0"/>
              <a:t> RNA Mini-Prep kit by following the instructions from the manufacturer. For cDNA synthesis, the </a:t>
            </a:r>
            <a:r>
              <a:rPr lang="en-US" sz="2800" dirty="0" err="1"/>
              <a:t>Taqman</a:t>
            </a:r>
            <a:r>
              <a:rPr lang="en-US" sz="2800" dirty="0"/>
              <a:t> Reverse Transcription kit was used as described by the manufacturer. Real time PCR was performed using </a:t>
            </a:r>
            <a:r>
              <a:rPr lang="en-US" sz="2800" dirty="0" err="1"/>
              <a:t>Taqman</a:t>
            </a:r>
            <a:r>
              <a:rPr lang="en-US" sz="2800" dirty="0"/>
              <a:t> gene expression assays (</a:t>
            </a:r>
            <a:r>
              <a:rPr lang="en-US" sz="2800" dirty="0" err="1"/>
              <a:t>Thermo</a:t>
            </a:r>
            <a:r>
              <a:rPr lang="en-US" sz="2800" dirty="0"/>
              <a:t> Fisher) and </a:t>
            </a:r>
            <a:r>
              <a:rPr lang="en-US" sz="2800" dirty="0" err="1"/>
              <a:t>Taqman</a:t>
            </a:r>
            <a:r>
              <a:rPr lang="en-US" sz="2800" dirty="0"/>
              <a:t> Universal Master Mix reagents. The primers used are for GAPDH and SAT1. </a:t>
            </a:r>
          </a:p>
          <a:p>
            <a:pPr algn="just"/>
            <a:endParaRPr lang="en-US" sz="1600" dirty="0"/>
          </a:p>
          <a:p>
            <a:pPr algn="just"/>
            <a:r>
              <a:rPr lang="en-US" sz="2800" i="1" dirty="0"/>
              <a:t>Proliferation assays:</a:t>
            </a:r>
          </a:p>
          <a:p>
            <a:pPr algn="just"/>
            <a:r>
              <a:rPr lang="en-US" sz="2800" dirty="0"/>
              <a:t>MSCs were exposed to inhibitors at 10 </a:t>
            </a:r>
            <a:r>
              <a:rPr lang="el-GR" sz="2800" dirty="0"/>
              <a:t>μ</a:t>
            </a:r>
            <a:r>
              <a:rPr lang="en-US" sz="2800" dirty="0"/>
              <a:t>M for 6 days. A cell count was conducted using a hemocytometer at days 0, 2, 4 and 6.</a:t>
            </a:r>
          </a:p>
          <a:p>
            <a:pPr algn="just"/>
            <a:endParaRPr lang="en-US" sz="1600" dirty="0"/>
          </a:p>
          <a:p>
            <a:pPr algn="just"/>
            <a:r>
              <a:rPr lang="en-US" sz="2800" i="1" dirty="0"/>
              <a:t>Osteoblast activity assays: </a:t>
            </a:r>
            <a:endParaRPr lang="en-US" sz="2800" dirty="0"/>
          </a:p>
          <a:p>
            <a:pPr algn="just"/>
            <a:r>
              <a:rPr lang="en-US" sz="2800" dirty="0"/>
              <a:t>At day 14, osteoblast activity was quantified by measuring alkaline phosphatase (ALP) levels. In brief, cells were detached with Trypsin, centrifuged at 15000 × g , then placed in ALP buffer and vortexed. Afterward the cells were placed in a shaker on ice for 20 minutes, centrifuged again, and the supernatant collected. ALP activity was measured by reading the optic density of the solution with </a:t>
            </a:r>
            <a:r>
              <a:rPr lang="en-US" sz="2800" dirty="0" err="1"/>
              <a:t>pNPP</a:t>
            </a:r>
            <a:r>
              <a:rPr lang="en-US" sz="2800" dirty="0"/>
              <a:t> using a plate reader at 405 nm. Protein concentration was quantified using Coomassie stain and read at 595 nm. Osteoblast activity is measured by the ALP / protein ratio. </a:t>
            </a:r>
          </a:p>
          <a:p>
            <a:pPr algn="just"/>
            <a:endParaRPr lang="en-US" sz="1600" dirty="0"/>
          </a:p>
          <a:p>
            <a:endParaRPr lang="en-US" sz="2800" dirty="0"/>
          </a:p>
          <a:p>
            <a:pPr marL="0" marR="0" lvl="0" indent="0" algn="ctr" rtl="0">
              <a:lnSpc>
                <a:spcPct val="100000"/>
              </a:lnSpc>
              <a:spcBef>
                <a:spcPts val="0"/>
              </a:spcBef>
              <a:spcAft>
                <a:spcPts val="0"/>
              </a:spcAft>
              <a:buClr>
                <a:schemeClr val="lt1"/>
              </a:buClr>
              <a:buSzPts val="1400"/>
              <a:buFont typeface="Arial"/>
              <a:buNone/>
            </a:pPr>
            <a:r>
              <a:rPr lang="en-US" sz="1400" b="0" i="0" u="none" strike="noStrike" cap="none" dirty="0">
                <a:solidFill>
                  <a:schemeClr val="lt1"/>
                </a:solidFill>
                <a:latin typeface="Arial"/>
                <a:ea typeface="Arial"/>
                <a:cs typeface="Arial"/>
                <a:sym typeface="Arial"/>
              </a:rPr>
              <a:t>0</a:t>
            </a:r>
            <a:endParaRPr dirty="0"/>
          </a:p>
        </p:txBody>
      </p:sp>
      <p:sp>
        <p:nvSpPr>
          <p:cNvPr id="88" name="Google Shape;88;p1"/>
          <p:cNvSpPr/>
          <p:nvPr/>
        </p:nvSpPr>
        <p:spPr>
          <a:xfrm>
            <a:off x="939775" y="11738114"/>
            <a:ext cx="10972800" cy="16608286"/>
          </a:xfrm>
          <a:prstGeom prst="roundRect">
            <a:avLst>
              <a:gd name="adj" fmla="val 8042"/>
            </a:avLst>
          </a:prstGeom>
          <a:solidFill>
            <a:schemeClr val="lt1"/>
          </a:solidFill>
          <a:ln w="57150" cap="flat" cmpd="sng">
            <a:solidFill>
              <a:srgbClr val="00CC66"/>
            </a:solidFill>
            <a:prstDash val="solid"/>
            <a:round/>
            <a:headEnd type="none" w="sm" len="sm"/>
            <a:tailEnd type="none" w="sm" len="sm"/>
          </a:ln>
        </p:spPr>
        <p:txBody>
          <a:bodyPr spcFirstLastPara="1" wrap="square" lIns="91425" tIns="45700" rIns="91425" bIns="45700" anchor="ctr" anchorCtr="0">
            <a:noAutofit/>
          </a:bodyPr>
          <a:lstStyle/>
          <a:p>
            <a:r>
              <a:rPr lang="en-US" sz="2800" dirty="0"/>
              <a:t>SRS is a rare disorder that is caused by an X-linked mutation which has a dysfunctional </a:t>
            </a:r>
            <a:r>
              <a:rPr lang="en-US" sz="2800" i="1" dirty="0" err="1"/>
              <a:t>Sms</a:t>
            </a:r>
            <a:r>
              <a:rPr lang="en-US" sz="2800" dirty="0"/>
              <a:t> gene (Ramsay 2019). </a:t>
            </a:r>
            <a:r>
              <a:rPr lang="en-US" sz="2800" i="1" dirty="0" err="1"/>
              <a:t>Sms</a:t>
            </a:r>
            <a:r>
              <a:rPr lang="en-US" sz="2800" dirty="0"/>
              <a:t> encodes for Spermine Synthase (SMS), an aminopropyl transferase  that catalyzes the conversion of spermidine into spermine (Lee 2010). There seems to be variation in severity of the disorder. This may be due to SMS being more functional in different individuals. An observed consequence of this disorder is an imbalance in spermidine and spermine ratio (</a:t>
            </a:r>
            <a:r>
              <a:rPr lang="en-US" sz="2800" dirty="0" err="1"/>
              <a:t>Shwartz</a:t>
            </a:r>
            <a:r>
              <a:rPr lang="en-US" sz="2800" dirty="0"/>
              <a:t> 1993). As less spermine is produced, spermidine becomes more abundant. The pathological mechanism of this imbalance is still not well known. </a:t>
            </a:r>
          </a:p>
          <a:p>
            <a:endParaRPr lang="en-US" sz="2800" dirty="0"/>
          </a:p>
          <a:p>
            <a:r>
              <a:rPr lang="en-US" sz="2800" dirty="0"/>
              <a:t>To explore how polyamines effect osteogenic differentiation we inhibited and silenced key enzymes in the biochemical pathway. Silencing was achieved as previously described by Ramsey et al, with </a:t>
            </a:r>
            <a:r>
              <a:rPr lang="en-US" sz="2800" dirty="0" err="1"/>
              <a:t>shSMS</a:t>
            </a:r>
            <a:r>
              <a:rPr lang="en-US" sz="2800" dirty="0"/>
              <a:t>. Inhibition was with cyclohexyl-1,3-diaminopropane (CDAP) and </a:t>
            </a:r>
            <a:r>
              <a:rPr lang="en-US" sz="2800" dirty="0" err="1"/>
              <a:t>difluoromethylornithine</a:t>
            </a:r>
            <a:r>
              <a:rPr lang="en-US" sz="2800" dirty="0"/>
              <a:t> (DFMO. CDAP inhibits SMS. DFMO inhibits Ornithine Decarboxylase (ODC) which produces putrescene, the main polyamine butyl moiety. Inhibition at this level halts the polyamine pathway, reducing spermidine and spermine levels.</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r>
              <a:rPr lang="en-US" dirty="0"/>
              <a:t> </a:t>
            </a: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89" name="Google Shape;89;p1"/>
          <p:cNvSpPr/>
          <p:nvPr/>
        </p:nvSpPr>
        <p:spPr>
          <a:xfrm>
            <a:off x="12344400" y="16916400"/>
            <a:ext cx="15544800" cy="11430000"/>
          </a:xfrm>
          <a:prstGeom prst="roundRect">
            <a:avLst>
              <a:gd name="adj" fmla="val 8614"/>
            </a:avLst>
          </a:prstGeom>
          <a:solidFill>
            <a:schemeClr val="lt1"/>
          </a:solidFill>
          <a:ln w="57150" cap="flat" cmpd="sng">
            <a:solidFill>
              <a:srgbClr val="00CC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90" name="Google Shape;90;p1"/>
          <p:cNvSpPr/>
          <p:nvPr/>
        </p:nvSpPr>
        <p:spPr>
          <a:xfrm>
            <a:off x="28397200" y="24612600"/>
            <a:ext cx="7086600" cy="3657600"/>
          </a:xfrm>
          <a:prstGeom prst="roundRect">
            <a:avLst>
              <a:gd name="adj" fmla="val 10417"/>
            </a:avLst>
          </a:prstGeom>
          <a:solidFill>
            <a:schemeClr val="lt1"/>
          </a:solidFill>
          <a:ln w="57150" cap="flat" cmpd="sng">
            <a:solidFill>
              <a:srgbClr val="00CC66"/>
            </a:solidFill>
            <a:prstDash val="solid"/>
            <a:round/>
            <a:headEnd type="none" w="sm" len="sm"/>
            <a:tailEnd type="none" w="sm" len="sm"/>
          </a:ln>
        </p:spPr>
        <p:txBody>
          <a:bodyPr spcFirstLastPara="1" wrap="square" lIns="91425" tIns="45700" rIns="91425" bIns="45700" anchor="ctr" anchorCtr="0">
            <a:noAutofit/>
          </a:bodyPr>
          <a:lstStyle/>
          <a:p>
            <a:pPr algn="ctr">
              <a:buClr>
                <a:schemeClr val="lt1"/>
              </a:buClr>
              <a:buSzPts val="1400"/>
            </a:pPr>
            <a:endParaRPr lang="en-US" sz="2400" dirty="0"/>
          </a:p>
          <a:p>
            <a:pPr algn="ctr">
              <a:buClr>
                <a:schemeClr val="lt1"/>
              </a:buClr>
              <a:buSzPts val="1400"/>
            </a:pPr>
            <a:endParaRPr lang="en-US" sz="2400" dirty="0"/>
          </a:p>
          <a:p>
            <a:pPr algn="ctr">
              <a:buClr>
                <a:schemeClr val="lt1"/>
              </a:buClr>
              <a:buSzPts val="1400"/>
            </a:pPr>
            <a:r>
              <a:rPr lang="en-US" sz="2400" dirty="0"/>
              <a:t>This research was funded by grants from the Cal Poly Humboldt CIRM Bridges Program (CIRM grant EDUC2-12620)</a:t>
            </a:r>
          </a:p>
          <a:p>
            <a:pPr marL="0" marR="0" lvl="0" indent="0" algn="ctr" rtl="0">
              <a:lnSpc>
                <a:spcPct val="100000"/>
              </a:lnSpc>
              <a:spcBef>
                <a:spcPts val="0"/>
              </a:spcBef>
              <a:spcAft>
                <a:spcPts val="0"/>
              </a:spcAft>
              <a:buClr>
                <a:schemeClr val="lt1"/>
              </a:buClr>
              <a:buSzPts val="1400"/>
              <a:buFont typeface="Arial"/>
              <a:buNone/>
            </a:pPr>
            <a:r>
              <a:rPr lang="en-US" sz="1400" b="0" i="0" u="none" strike="noStrike" cap="none" dirty="0">
                <a:solidFill>
                  <a:schemeClr val="lt1"/>
                </a:solidFill>
                <a:latin typeface="Arial"/>
                <a:ea typeface="Arial"/>
                <a:cs typeface="Arial"/>
                <a:sym typeface="Arial"/>
              </a:rPr>
              <a:t>d through the National Science Foundation (NSF) under grant #HRD-1302873 and the Chancellor's Office of the California State University. CSU-LSAMP is funded through the National Science Foundation (NSF) under grant #HRD-1302873 and the Chancellor's Office of the California State University.</a:t>
            </a:r>
            <a:endParaRPr dirty="0"/>
          </a:p>
        </p:txBody>
      </p:sp>
      <p:sp>
        <p:nvSpPr>
          <p:cNvPr id="91" name="Google Shape;91;p1"/>
          <p:cNvSpPr/>
          <p:nvPr/>
        </p:nvSpPr>
        <p:spPr>
          <a:xfrm>
            <a:off x="35899540" y="24612600"/>
            <a:ext cx="7086600" cy="3657600"/>
          </a:xfrm>
          <a:prstGeom prst="roundRect">
            <a:avLst>
              <a:gd name="adj" fmla="val 8333"/>
            </a:avLst>
          </a:prstGeom>
          <a:solidFill>
            <a:schemeClr val="lt1"/>
          </a:solidFill>
          <a:ln w="57150" cap="flat" cmpd="sng">
            <a:solidFill>
              <a:srgbClr val="00CC66"/>
            </a:solidFill>
            <a:prstDash val="solid"/>
            <a:round/>
            <a:headEnd type="none" w="sm" len="sm"/>
            <a:tailEnd type="none" w="sm" len="sm"/>
          </a:ln>
        </p:spPr>
        <p:txBody>
          <a:bodyPr spcFirstLastPara="1" wrap="square" lIns="91425" tIns="45700" rIns="91425" bIns="45700" anchor="ctr" anchorCtr="0">
            <a:noAutofit/>
          </a:bodyPr>
          <a:lstStyle/>
          <a:p>
            <a:pPr algn="just">
              <a:buSzPts val="1400"/>
            </a:pPr>
            <a:endParaRPr lang="en-US" dirty="0"/>
          </a:p>
          <a:p>
            <a:pPr marL="342900" indent="-342900" algn="just">
              <a:buSzPts val="1400"/>
              <a:buAutoNum type="arabicParenR"/>
            </a:pPr>
            <a:endParaRPr lang="en-US" dirty="0"/>
          </a:p>
          <a:p>
            <a:pPr marL="342900" indent="-342900" algn="just">
              <a:buSzPts val="1400"/>
              <a:buAutoNum type="arabicParenR"/>
            </a:pPr>
            <a:endParaRPr lang="en-US" dirty="0"/>
          </a:p>
          <a:p>
            <a:pPr marL="342900" indent="-342900" algn="just">
              <a:buSzPts val="1400"/>
              <a:buAutoNum type="arabicParenR"/>
            </a:pPr>
            <a:r>
              <a:rPr lang="en-US" dirty="0"/>
              <a:t>Ramsay A, Alonso-Garcia V, </a:t>
            </a:r>
            <a:r>
              <a:rPr lang="en-US" dirty="0" err="1"/>
              <a:t>Chaboya</a:t>
            </a:r>
            <a:r>
              <a:rPr lang="en-US" dirty="0"/>
              <a:t> C, </a:t>
            </a:r>
            <a:r>
              <a:rPr lang="en-US" dirty="0" err="1"/>
              <a:t>Radut</a:t>
            </a:r>
            <a:r>
              <a:rPr lang="en-US" dirty="0"/>
              <a:t> B, Le B, </a:t>
            </a:r>
            <a:r>
              <a:rPr lang="en-US" dirty="0" err="1"/>
              <a:t>Florez</a:t>
            </a:r>
            <a:r>
              <a:rPr lang="en-US" dirty="0"/>
              <a:t> J, Schumacher C, Fierro F. 2019. Modeling Snyder-Robinson Syndrome in multipotent stromal cells reveals impaired mitochondrial function as a potential cause for deficient osteogenesis. Scient Rep. 9: 15395. </a:t>
            </a:r>
          </a:p>
          <a:p>
            <a:pPr marL="342900" indent="-342900" algn="just">
              <a:buSzPts val="1400"/>
              <a:buFont typeface="Arial"/>
              <a:buAutoNum type="arabicParenR"/>
            </a:pPr>
            <a:endParaRPr lang="en-US" dirty="0"/>
          </a:p>
          <a:p>
            <a:pPr marL="342900" indent="-342900" algn="just">
              <a:buSzPts val="1400"/>
              <a:buFont typeface="Arial"/>
              <a:buAutoNum type="arabicParenR"/>
            </a:pPr>
            <a:r>
              <a:rPr lang="en-US" dirty="0"/>
              <a:t>Lee S, Park J, Folk J, Deck J, </a:t>
            </a:r>
            <a:r>
              <a:rPr lang="en-US" dirty="0" err="1"/>
              <a:t>Pegg</a:t>
            </a:r>
            <a:r>
              <a:rPr lang="en-US" dirty="0"/>
              <a:t> A, </a:t>
            </a:r>
            <a:r>
              <a:rPr lang="en-US" dirty="0" err="1"/>
              <a:t>Sokabe</a:t>
            </a:r>
            <a:r>
              <a:rPr lang="en-US" dirty="0"/>
              <a:t> M, Fraser C, Park M. 2010. Inactivation of 	eukaryotic initiation factor 5A (eIF5A) by specific acetylation of its hypusine residue by 	spermidine/spermine acetyltransferase 1 (SSAT1). </a:t>
            </a:r>
            <a:r>
              <a:rPr lang="en-US" dirty="0" err="1"/>
              <a:t>Biochem</a:t>
            </a:r>
            <a:r>
              <a:rPr lang="en-US" dirty="0"/>
              <a:t> J. 433(1) </a:t>
            </a:r>
          </a:p>
          <a:p>
            <a:pPr marL="342900" indent="-342900" algn="just">
              <a:buSzPts val="1400"/>
              <a:buAutoNum type="arabicParenR"/>
            </a:pPr>
            <a:endParaRPr lang="en-US" dirty="0"/>
          </a:p>
          <a:p>
            <a:pPr marL="342900" indent="-342900" algn="just">
              <a:buSzPts val="1400"/>
              <a:buAutoNum type="arabicParenR"/>
            </a:pPr>
            <a:r>
              <a:rPr lang="en-US" dirty="0"/>
              <a:t>Schwartz C. E., Peron A., </a:t>
            </a:r>
            <a:r>
              <a:rPr lang="en-US" dirty="0" err="1"/>
              <a:t>Kutler</a:t>
            </a:r>
            <a:r>
              <a:rPr lang="en-US" dirty="0"/>
              <a:t> M. J. 2013. Snyder-Robinson Syndrome. </a:t>
            </a:r>
            <a:r>
              <a:rPr lang="en-US" dirty="0" err="1"/>
              <a:t>GeneReviews</a:t>
            </a:r>
            <a:r>
              <a:rPr lang="en-US" dirty="0"/>
              <a:t>. </a:t>
            </a:r>
          </a:p>
        </p:txBody>
      </p:sp>
      <p:sp>
        <p:nvSpPr>
          <p:cNvPr id="92" name="Google Shape;92;p1"/>
          <p:cNvSpPr/>
          <p:nvPr/>
        </p:nvSpPr>
        <p:spPr>
          <a:xfrm>
            <a:off x="28321000" y="18669000"/>
            <a:ext cx="14630400" cy="5486400"/>
          </a:xfrm>
          <a:prstGeom prst="roundRect">
            <a:avLst>
              <a:gd name="adj" fmla="val 13445"/>
            </a:avLst>
          </a:prstGeom>
          <a:solidFill>
            <a:schemeClr val="lt1"/>
          </a:solidFill>
          <a:ln w="57150" cap="flat" cmpd="sng">
            <a:solidFill>
              <a:srgbClr val="00CC66"/>
            </a:solidFill>
            <a:prstDash val="solid"/>
            <a:round/>
            <a:headEnd type="none" w="sm" len="sm"/>
            <a:tailEnd type="none" w="sm" len="sm"/>
          </a:ln>
        </p:spPr>
        <p:txBody>
          <a:bodyPr spcFirstLastPara="1" wrap="square" lIns="91425" tIns="45700" rIns="91425" bIns="45700" anchor="ctr" anchorCtr="0">
            <a:noAutofit/>
          </a:bodyPr>
          <a:lstStyle/>
          <a:p>
            <a:pPr marL="342900" lvl="0" indent="-114300" algn="just">
              <a:buClr>
                <a:srgbClr val="00B050"/>
              </a:buClr>
              <a:buSzPts val="3600"/>
            </a:pPr>
            <a:endParaRPr lang="en-US" sz="3600" dirty="0">
              <a:solidFill>
                <a:schemeClr val="dk1"/>
              </a:solidFill>
            </a:endParaRPr>
          </a:p>
          <a:p>
            <a:pPr marL="342900" lvl="0" indent="-114300" algn="just">
              <a:buClr>
                <a:srgbClr val="00B050"/>
              </a:buClr>
              <a:buSzPts val="3600"/>
            </a:pPr>
            <a:r>
              <a:rPr lang="en-US" sz="3600" dirty="0">
                <a:solidFill>
                  <a:schemeClr val="dk1"/>
                </a:solidFill>
              </a:rPr>
              <a:t>Previous data shows that supplementation of spermidine decreases ALP, an osteogenic marker. Past results also show that SAT1 expression is increased during osteogenesis.</a:t>
            </a:r>
            <a:r>
              <a:rPr lang="en-US" sz="3600" b="1" dirty="0">
                <a:solidFill>
                  <a:schemeClr val="dk1"/>
                </a:solidFill>
              </a:rPr>
              <a:t> </a:t>
            </a:r>
            <a:r>
              <a:rPr lang="en-US" sz="3600" dirty="0">
                <a:solidFill>
                  <a:schemeClr val="dk1"/>
                </a:solidFill>
              </a:rPr>
              <a:t>Furthermore, inhibition by CDAP decreases ALP while an inhibition by DFMO increases ALP. These results together support the hypothesis that depletion of polyamine levels is necessary for osteogenesis.</a:t>
            </a:r>
            <a:endParaRPr sz="3600" b="1"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B050"/>
              </a:buClr>
              <a:buSzPts val="3600"/>
              <a:buFont typeface="Arial"/>
              <a:buNone/>
            </a:pPr>
            <a:endParaRPr sz="1800" b="1" i="0" u="none" strike="noStrike" cap="none" dirty="0">
              <a:solidFill>
                <a:schemeClr val="dk1"/>
              </a:solidFill>
              <a:latin typeface="Arial"/>
              <a:ea typeface="Arial"/>
              <a:cs typeface="Arial"/>
              <a:sym typeface="Arial"/>
            </a:endParaRPr>
          </a:p>
          <a:p>
            <a:pPr marL="342900" marR="0" lvl="0" indent="-114300" algn="l" rtl="0">
              <a:lnSpc>
                <a:spcPct val="100000"/>
              </a:lnSpc>
              <a:spcBef>
                <a:spcPts val="0"/>
              </a:spcBef>
              <a:spcAft>
                <a:spcPts val="0"/>
              </a:spcAft>
              <a:buClr>
                <a:srgbClr val="00B050"/>
              </a:buClr>
              <a:buSzPts val="3600"/>
              <a:buFont typeface="Arial"/>
              <a:buNone/>
            </a:pPr>
            <a:endParaRPr sz="1800" b="1" i="0" u="none" strike="noStrike" cap="none" dirty="0">
              <a:solidFill>
                <a:schemeClr val="dk1"/>
              </a:solidFill>
              <a:latin typeface="Arial"/>
              <a:ea typeface="Arial"/>
              <a:cs typeface="Arial"/>
              <a:sym typeface="Arial"/>
            </a:endParaRPr>
          </a:p>
        </p:txBody>
      </p:sp>
      <p:sp>
        <p:nvSpPr>
          <p:cNvPr id="93" name="Google Shape;93;p1"/>
          <p:cNvSpPr/>
          <p:nvPr/>
        </p:nvSpPr>
        <p:spPr>
          <a:xfrm>
            <a:off x="1825170" y="4572000"/>
            <a:ext cx="9144000" cy="707886"/>
          </a:xfrm>
          <a:prstGeom prst="roundRect">
            <a:avLst>
              <a:gd name="adj" fmla="val 16667"/>
            </a:avLst>
          </a:prstGeom>
          <a:solidFill>
            <a:srgbClr val="299362"/>
          </a:solidFill>
          <a:ln w="571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800"/>
              <a:buFont typeface="Arial"/>
              <a:buNone/>
            </a:pPr>
            <a:r>
              <a:rPr lang="en-US" sz="4800" b="1" i="0" u="none" strike="noStrike" cap="none" dirty="0">
                <a:solidFill>
                  <a:schemeClr val="lt1"/>
                </a:solidFill>
                <a:latin typeface="Arial"/>
                <a:ea typeface="Arial"/>
                <a:cs typeface="Arial"/>
                <a:sym typeface="Arial"/>
              </a:rPr>
              <a:t>Abstract</a:t>
            </a:r>
            <a:endParaRPr dirty="0"/>
          </a:p>
        </p:txBody>
      </p:sp>
      <p:sp>
        <p:nvSpPr>
          <p:cNvPr id="94" name="Google Shape;94;p1"/>
          <p:cNvSpPr/>
          <p:nvPr/>
        </p:nvSpPr>
        <p:spPr>
          <a:xfrm>
            <a:off x="2263750" y="12039600"/>
            <a:ext cx="8229600" cy="707886"/>
          </a:xfrm>
          <a:prstGeom prst="roundRect">
            <a:avLst>
              <a:gd name="adj" fmla="val 16667"/>
            </a:avLst>
          </a:prstGeom>
          <a:solidFill>
            <a:srgbClr val="299362"/>
          </a:solid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800"/>
              <a:buFont typeface="Arial"/>
              <a:buNone/>
            </a:pPr>
            <a:r>
              <a:rPr lang="en-US" sz="4800" b="1" i="0" u="none" strike="noStrike" cap="none">
                <a:solidFill>
                  <a:schemeClr val="lt1"/>
                </a:solidFill>
                <a:latin typeface="Arial"/>
                <a:ea typeface="Arial"/>
                <a:cs typeface="Arial"/>
                <a:sym typeface="Arial"/>
              </a:rPr>
              <a:t>Introduction</a:t>
            </a:r>
            <a:endParaRPr/>
          </a:p>
        </p:txBody>
      </p:sp>
      <p:sp>
        <p:nvSpPr>
          <p:cNvPr id="95" name="Google Shape;95;p1"/>
          <p:cNvSpPr/>
          <p:nvPr/>
        </p:nvSpPr>
        <p:spPr>
          <a:xfrm>
            <a:off x="14655798" y="4648200"/>
            <a:ext cx="10972800" cy="707886"/>
          </a:xfrm>
          <a:prstGeom prst="roundRect">
            <a:avLst>
              <a:gd name="adj" fmla="val 16667"/>
            </a:avLst>
          </a:prstGeom>
          <a:solidFill>
            <a:srgbClr val="299362"/>
          </a:solidFill>
          <a:ln w="571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800"/>
              <a:buFont typeface="Arial"/>
              <a:buNone/>
            </a:pPr>
            <a:r>
              <a:rPr lang="en-US" sz="4800" b="0" i="0" u="none" strike="noStrike" cap="none" dirty="0">
                <a:solidFill>
                  <a:schemeClr val="lt1"/>
                </a:solidFill>
                <a:latin typeface="Arial"/>
                <a:ea typeface="Arial"/>
                <a:cs typeface="Arial"/>
                <a:sym typeface="Arial"/>
              </a:rPr>
              <a:t>Methods</a:t>
            </a:r>
            <a:endParaRPr dirty="0"/>
          </a:p>
        </p:txBody>
      </p:sp>
      <p:sp>
        <p:nvSpPr>
          <p:cNvPr id="96" name="Google Shape;96;p1"/>
          <p:cNvSpPr/>
          <p:nvPr/>
        </p:nvSpPr>
        <p:spPr>
          <a:xfrm>
            <a:off x="14630400" y="17118904"/>
            <a:ext cx="10972800" cy="707886"/>
          </a:xfrm>
          <a:prstGeom prst="roundRect">
            <a:avLst>
              <a:gd name="adj" fmla="val 16667"/>
            </a:avLst>
          </a:prstGeom>
          <a:solidFill>
            <a:srgbClr val="299362"/>
          </a:solidFill>
          <a:ln w="571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800"/>
              <a:buFont typeface="Arial"/>
              <a:buNone/>
            </a:pPr>
            <a:r>
              <a:rPr lang="en-US" sz="4800" b="1" dirty="0">
                <a:solidFill>
                  <a:schemeClr val="lt1"/>
                </a:solidFill>
              </a:rPr>
              <a:t>Previous Work</a:t>
            </a:r>
            <a:endParaRPr dirty="0"/>
          </a:p>
        </p:txBody>
      </p:sp>
      <p:sp>
        <p:nvSpPr>
          <p:cNvPr id="98" name="Google Shape;98;p1"/>
          <p:cNvSpPr/>
          <p:nvPr/>
        </p:nvSpPr>
        <p:spPr>
          <a:xfrm>
            <a:off x="30165356" y="18799314"/>
            <a:ext cx="10972800" cy="707886"/>
          </a:xfrm>
          <a:prstGeom prst="roundRect">
            <a:avLst>
              <a:gd name="adj" fmla="val 16667"/>
            </a:avLst>
          </a:prstGeom>
          <a:solidFill>
            <a:srgbClr val="299362"/>
          </a:solidFill>
          <a:ln w="571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800"/>
              <a:buFont typeface="Arial"/>
              <a:buNone/>
            </a:pPr>
            <a:r>
              <a:rPr lang="en-US" sz="4800" b="1" i="0" u="none" strike="noStrike" cap="none">
                <a:solidFill>
                  <a:schemeClr val="lt1"/>
                </a:solidFill>
                <a:latin typeface="Arial"/>
                <a:ea typeface="Arial"/>
                <a:cs typeface="Arial"/>
                <a:sym typeface="Arial"/>
              </a:rPr>
              <a:t>Conclusions</a:t>
            </a:r>
            <a:endParaRPr/>
          </a:p>
        </p:txBody>
      </p:sp>
      <p:sp>
        <p:nvSpPr>
          <p:cNvPr id="99" name="Google Shape;99;p1"/>
          <p:cNvSpPr/>
          <p:nvPr/>
        </p:nvSpPr>
        <p:spPr>
          <a:xfrm>
            <a:off x="28884470" y="24688800"/>
            <a:ext cx="5943600" cy="707886"/>
          </a:xfrm>
          <a:prstGeom prst="roundRect">
            <a:avLst>
              <a:gd name="adj" fmla="val 16667"/>
            </a:avLst>
          </a:prstGeom>
          <a:solidFill>
            <a:srgbClr val="299362"/>
          </a:solidFill>
          <a:ln w="571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200"/>
              <a:buFont typeface="Arial"/>
              <a:buNone/>
            </a:pPr>
            <a:r>
              <a:rPr lang="en-US" sz="3200" b="1" i="0" u="none" strike="noStrike" cap="none">
                <a:solidFill>
                  <a:schemeClr val="lt1"/>
                </a:solidFill>
                <a:latin typeface="Arial"/>
                <a:ea typeface="Arial"/>
                <a:cs typeface="Arial"/>
                <a:sym typeface="Arial"/>
              </a:rPr>
              <a:t>Acknowledgments</a:t>
            </a:r>
            <a:endParaRPr/>
          </a:p>
        </p:txBody>
      </p:sp>
      <p:sp>
        <p:nvSpPr>
          <p:cNvPr id="100" name="Google Shape;100;p1"/>
          <p:cNvSpPr/>
          <p:nvPr/>
        </p:nvSpPr>
        <p:spPr>
          <a:xfrm>
            <a:off x="36471040" y="24688800"/>
            <a:ext cx="5943600" cy="707886"/>
          </a:xfrm>
          <a:prstGeom prst="roundRect">
            <a:avLst>
              <a:gd name="adj" fmla="val 16667"/>
            </a:avLst>
          </a:prstGeom>
          <a:solidFill>
            <a:srgbClr val="299362"/>
          </a:solidFill>
          <a:ln w="571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200"/>
              <a:buFont typeface="Arial"/>
              <a:buNone/>
            </a:pPr>
            <a:r>
              <a:rPr lang="en-US" sz="3200" b="1" i="0" u="none" strike="noStrike" cap="none">
                <a:solidFill>
                  <a:schemeClr val="lt1"/>
                </a:solidFill>
                <a:latin typeface="Arial"/>
                <a:ea typeface="Arial"/>
                <a:cs typeface="Arial"/>
                <a:sym typeface="Arial"/>
              </a:rPr>
              <a:t>References</a:t>
            </a:r>
            <a:endParaRPr/>
          </a:p>
        </p:txBody>
      </p:sp>
      <p:sp>
        <p:nvSpPr>
          <p:cNvPr id="102" name="Google Shape;102;p1"/>
          <p:cNvSpPr txBox="1"/>
          <p:nvPr/>
        </p:nvSpPr>
        <p:spPr>
          <a:xfrm>
            <a:off x="9558864" y="3058710"/>
            <a:ext cx="24807336" cy="979890"/>
          </a:xfrm>
          <a:prstGeom prst="rect">
            <a:avLst/>
          </a:prstGeom>
          <a:noFill/>
          <a:ln>
            <a:noFill/>
          </a:ln>
        </p:spPr>
        <p:txBody>
          <a:bodyPr spcFirstLastPara="1" wrap="square" lIns="91425" tIns="45700" rIns="91425" bIns="45700" anchor="t" anchorCtr="0">
            <a:noAutofit/>
          </a:bodyPr>
          <a:lstStyle/>
          <a:p>
            <a:pPr lvl="0" algn="ctr">
              <a:buClr>
                <a:srgbClr val="FFFFFF"/>
              </a:buClr>
              <a:buSzPts val="700"/>
            </a:pPr>
            <a:r>
              <a:rPr lang="en-US" sz="2800" b="1" i="0" u="none" strike="noStrike" cap="none" baseline="30000" dirty="0">
                <a:solidFill>
                  <a:schemeClr val="dk1"/>
                </a:solidFill>
                <a:latin typeface="Arial"/>
                <a:ea typeface="Arial"/>
                <a:cs typeface="Arial"/>
                <a:sym typeface="Arial"/>
              </a:rPr>
              <a:t>1</a:t>
            </a:r>
            <a:r>
              <a:rPr lang="en-US" sz="2800" b="1" i="0" u="none" strike="noStrike" cap="none" dirty="0">
                <a:solidFill>
                  <a:schemeClr val="dk1"/>
                </a:solidFill>
                <a:latin typeface="Arial"/>
                <a:ea typeface="Arial"/>
                <a:cs typeface="Arial"/>
                <a:sym typeface="Arial"/>
              </a:rPr>
              <a:t> </a:t>
            </a:r>
            <a:r>
              <a:rPr lang="en-US" sz="2800" dirty="0"/>
              <a:t>Department of Cell Biology and Human Anatomy, Davis, CA 95616, USA </a:t>
            </a:r>
            <a:endParaRPr sz="2800" dirty="0"/>
          </a:p>
        </p:txBody>
      </p:sp>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550CAF40-681B-8AFC-D914-341A304EFCEC}"/>
                  </a:ext>
                </a:extLst>
              </p14:cNvPr>
              <p14:cNvContentPartPr/>
              <p14:nvPr/>
            </p14:nvContentPartPr>
            <p14:xfrm>
              <a:off x="7341538" y="24568424"/>
              <a:ext cx="360" cy="360"/>
            </p14:xfrm>
          </p:contentPart>
        </mc:Choice>
        <mc:Fallback xmlns="">
          <p:pic>
            <p:nvPicPr>
              <p:cNvPr id="4" name="Ink 3">
                <a:extLst>
                  <a:ext uri="{FF2B5EF4-FFF2-40B4-BE49-F238E27FC236}">
                    <a16:creationId xmlns:a16="http://schemas.microsoft.com/office/drawing/2014/main" id="{550CAF40-681B-8AFC-D914-341A304EFCEC}"/>
                  </a:ext>
                </a:extLst>
              </p:cNvPr>
              <p:cNvPicPr/>
              <p:nvPr/>
            </p:nvPicPr>
            <p:blipFill>
              <a:blip r:embed="rId6"/>
              <a:stretch>
                <a:fillRect/>
              </a:stretch>
            </p:blipFill>
            <p:spPr>
              <a:xfrm>
                <a:off x="7251538" y="2438878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 name="Ink 21">
                <a:extLst>
                  <a:ext uri="{FF2B5EF4-FFF2-40B4-BE49-F238E27FC236}">
                    <a16:creationId xmlns:a16="http://schemas.microsoft.com/office/drawing/2014/main" id="{FC58A915-A05B-4B69-8403-30D61B572211}"/>
                  </a:ext>
                </a:extLst>
              </p14:cNvPr>
              <p14:cNvContentPartPr/>
              <p14:nvPr/>
            </p14:nvContentPartPr>
            <p14:xfrm>
              <a:off x="7306258" y="25731584"/>
              <a:ext cx="360" cy="360"/>
            </p14:xfrm>
          </p:contentPart>
        </mc:Choice>
        <mc:Fallback xmlns="">
          <p:pic>
            <p:nvPicPr>
              <p:cNvPr id="22" name="Ink 21">
                <a:extLst>
                  <a:ext uri="{FF2B5EF4-FFF2-40B4-BE49-F238E27FC236}">
                    <a16:creationId xmlns:a16="http://schemas.microsoft.com/office/drawing/2014/main" id="{FC58A915-A05B-4B69-8403-30D61B572211}"/>
                  </a:ext>
                </a:extLst>
              </p:cNvPr>
              <p:cNvPicPr/>
              <p:nvPr/>
            </p:nvPicPr>
            <p:blipFill>
              <a:blip r:embed="rId6"/>
              <a:stretch>
                <a:fillRect/>
              </a:stretch>
            </p:blipFill>
            <p:spPr>
              <a:xfrm>
                <a:off x="7216258" y="2555194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3" name="Ink 22">
                <a:extLst>
                  <a:ext uri="{FF2B5EF4-FFF2-40B4-BE49-F238E27FC236}">
                    <a16:creationId xmlns:a16="http://schemas.microsoft.com/office/drawing/2014/main" id="{CC5A00E4-DA02-84AB-A487-D1468CB7FE31}"/>
                  </a:ext>
                </a:extLst>
              </p14:cNvPr>
              <p14:cNvContentPartPr/>
              <p14:nvPr/>
            </p14:nvContentPartPr>
            <p14:xfrm>
              <a:off x="7306258" y="25731584"/>
              <a:ext cx="360" cy="360"/>
            </p14:xfrm>
          </p:contentPart>
        </mc:Choice>
        <mc:Fallback xmlns="">
          <p:pic>
            <p:nvPicPr>
              <p:cNvPr id="23" name="Ink 22">
                <a:extLst>
                  <a:ext uri="{FF2B5EF4-FFF2-40B4-BE49-F238E27FC236}">
                    <a16:creationId xmlns:a16="http://schemas.microsoft.com/office/drawing/2014/main" id="{CC5A00E4-DA02-84AB-A487-D1468CB7FE31}"/>
                  </a:ext>
                </a:extLst>
              </p:cNvPr>
              <p:cNvPicPr/>
              <p:nvPr/>
            </p:nvPicPr>
            <p:blipFill>
              <a:blip r:embed="rId6"/>
              <a:stretch>
                <a:fillRect/>
              </a:stretch>
            </p:blipFill>
            <p:spPr>
              <a:xfrm>
                <a:off x="7216258" y="2555194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4" name="Ink 23">
                <a:extLst>
                  <a:ext uri="{FF2B5EF4-FFF2-40B4-BE49-F238E27FC236}">
                    <a16:creationId xmlns:a16="http://schemas.microsoft.com/office/drawing/2014/main" id="{11EEB6AF-AAA1-8C14-B578-CBA309A48F54}"/>
                  </a:ext>
                </a:extLst>
              </p14:cNvPr>
              <p14:cNvContentPartPr/>
              <p14:nvPr/>
            </p14:nvContentPartPr>
            <p14:xfrm>
              <a:off x="7306258" y="25731584"/>
              <a:ext cx="360" cy="360"/>
            </p14:xfrm>
          </p:contentPart>
        </mc:Choice>
        <mc:Fallback xmlns="">
          <p:pic>
            <p:nvPicPr>
              <p:cNvPr id="24" name="Ink 23">
                <a:extLst>
                  <a:ext uri="{FF2B5EF4-FFF2-40B4-BE49-F238E27FC236}">
                    <a16:creationId xmlns:a16="http://schemas.microsoft.com/office/drawing/2014/main" id="{11EEB6AF-AAA1-8C14-B578-CBA309A48F54}"/>
                  </a:ext>
                </a:extLst>
              </p:cNvPr>
              <p:cNvPicPr/>
              <p:nvPr/>
            </p:nvPicPr>
            <p:blipFill>
              <a:blip r:embed="rId6"/>
              <a:stretch>
                <a:fillRect/>
              </a:stretch>
            </p:blipFill>
            <p:spPr>
              <a:xfrm>
                <a:off x="7216258" y="2555194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5" name="Ink 24">
                <a:extLst>
                  <a:ext uri="{FF2B5EF4-FFF2-40B4-BE49-F238E27FC236}">
                    <a16:creationId xmlns:a16="http://schemas.microsoft.com/office/drawing/2014/main" id="{5B5B062C-01B8-02BE-986D-0614057E1975}"/>
                  </a:ext>
                </a:extLst>
              </p14:cNvPr>
              <p14:cNvContentPartPr/>
              <p14:nvPr/>
            </p14:nvContentPartPr>
            <p14:xfrm>
              <a:off x="7306258" y="25731584"/>
              <a:ext cx="360" cy="360"/>
            </p14:xfrm>
          </p:contentPart>
        </mc:Choice>
        <mc:Fallback xmlns="">
          <p:pic>
            <p:nvPicPr>
              <p:cNvPr id="25" name="Ink 24">
                <a:extLst>
                  <a:ext uri="{FF2B5EF4-FFF2-40B4-BE49-F238E27FC236}">
                    <a16:creationId xmlns:a16="http://schemas.microsoft.com/office/drawing/2014/main" id="{5B5B062C-01B8-02BE-986D-0614057E1975}"/>
                  </a:ext>
                </a:extLst>
              </p:cNvPr>
              <p:cNvPicPr/>
              <p:nvPr/>
            </p:nvPicPr>
            <p:blipFill>
              <a:blip r:embed="rId6"/>
              <a:stretch>
                <a:fillRect/>
              </a:stretch>
            </p:blipFill>
            <p:spPr>
              <a:xfrm>
                <a:off x="7216258" y="2555194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6" name="Ink 25">
                <a:extLst>
                  <a:ext uri="{FF2B5EF4-FFF2-40B4-BE49-F238E27FC236}">
                    <a16:creationId xmlns:a16="http://schemas.microsoft.com/office/drawing/2014/main" id="{4C2D5429-89F3-D809-7898-5412603E6582}"/>
                  </a:ext>
                </a:extLst>
              </p14:cNvPr>
              <p14:cNvContentPartPr/>
              <p14:nvPr/>
            </p14:nvContentPartPr>
            <p14:xfrm>
              <a:off x="7306258" y="25731584"/>
              <a:ext cx="360" cy="360"/>
            </p14:xfrm>
          </p:contentPart>
        </mc:Choice>
        <mc:Fallback xmlns="">
          <p:pic>
            <p:nvPicPr>
              <p:cNvPr id="26" name="Ink 25">
                <a:extLst>
                  <a:ext uri="{FF2B5EF4-FFF2-40B4-BE49-F238E27FC236}">
                    <a16:creationId xmlns:a16="http://schemas.microsoft.com/office/drawing/2014/main" id="{4C2D5429-89F3-D809-7898-5412603E6582}"/>
                  </a:ext>
                </a:extLst>
              </p:cNvPr>
              <p:cNvPicPr/>
              <p:nvPr/>
            </p:nvPicPr>
            <p:blipFill>
              <a:blip r:embed="rId6"/>
              <a:stretch>
                <a:fillRect/>
              </a:stretch>
            </p:blipFill>
            <p:spPr>
              <a:xfrm>
                <a:off x="7216258" y="2555194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7" name="Ink 26">
                <a:extLst>
                  <a:ext uri="{FF2B5EF4-FFF2-40B4-BE49-F238E27FC236}">
                    <a16:creationId xmlns:a16="http://schemas.microsoft.com/office/drawing/2014/main" id="{D9512365-5037-F0B0-B95A-179B987F406C}"/>
                  </a:ext>
                </a:extLst>
              </p14:cNvPr>
              <p14:cNvContentPartPr/>
              <p14:nvPr/>
            </p14:nvContentPartPr>
            <p14:xfrm>
              <a:off x="7306258" y="25731584"/>
              <a:ext cx="360" cy="360"/>
            </p14:xfrm>
          </p:contentPart>
        </mc:Choice>
        <mc:Fallback xmlns="">
          <p:pic>
            <p:nvPicPr>
              <p:cNvPr id="27" name="Ink 26">
                <a:extLst>
                  <a:ext uri="{FF2B5EF4-FFF2-40B4-BE49-F238E27FC236}">
                    <a16:creationId xmlns:a16="http://schemas.microsoft.com/office/drawing/2014/main" id="{D9512365-5037-F0B0-B95A-179B987F406C}"/>
                  </a:ext>
                </a:extLst>
              </p:cNvPr>
              <p:cNvPicPr/>
              <p:nvPr/>
            </p:nvPicPr>
            <p:blipFill>
              <a:blip r:embed="rId6"/>
              <a:stretch>
                <a:fillRect/>
              </a:stretch>
            </p:blipFill>
            <p:spPr>
              <a:xfrm>
                <a:off x="7216258" y="2555194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8" name="Ink 27">
                <a:extLst>
                  <a:ext uri="{FF2B5EF4-FFF2-40B4-BE49-F238E27FC236}">
                    <a16:creationId xmlns:a16="http://schemas.microsoft.com/office/drawing/2014/main" id="{ACD49735-013A-747B-987D-B49F2ECA4C72}"/>
                  </a:ext>
                </a:extLst>
              </p14:cNvPr>
              <p14:cNvContentPartPr/>
              <p14:nvPr/>
            </p14:nvContentPartPr>
            <p14:xfrm>
              <a:off x="7306258" y="25731584"/>
              <a:ext cx="360" cy="360"/>
            </p14:xfrm>
          </p:contentPart>
        </mc:Choice>
        <mc:Fallback xmlns="">
          <p:pic>
            <p:nvPicPr>
              <p:cNvPr id="28" name="Ink 27">
                <a:extLst>
                  <a:ext uri="{FF2B5EF4-FFF2-40B4-BE49-F238E27FC236}">
                    <a16:creationId xmlns:a16="http://schemas.microsoft.com/office/drawing/2014/main" id="{ACD49735-013A-747B-987D-B49F2ECA4C72}"/>
                  </a:ext>
                </a:extLst>
              </p:cNvPr>
              <p:cNvPicPr/>
              <p:nvPr/>
            </p:nvPicPr>
            <p:blipFill>
              <a:blip r:embed="rId6"/>
              <a:stretch>
                <a:fillRect/>
              </a:stretch>
            </p:blipFill>
            <p:spPr>
              <a:xfrm>
                <a:off x="7216258" y="2555194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9" name="Ink 28">
                <a:extLst>
                  <a:ext uri="{FF2B5EF4-FFF2-40B4-BE49-F238E27FC236}">
                    <a16:creationId xmlns:a16="http://schemas.microsoft.com/office/drawing/2014/main" id="{BE7135AB-BB32-8C03-4590-B171F9A4D259}"/>
                  </a:ext>
                </a:extLst>
              </p14:cNvPr>
              <p14:cNvContentPartPr/>
              <p14:nvPr/>
            </p14:nvContentPartPr>
            <p14:xfrm>
              <a:off x="7290418" y="25725464"/>
              <a:ext cx="360" cy="360"/>
            </p14:xfrm>
          </p:contentPart>
        </mc:Choice>
        <mc:Fallback xmlns="">
          <p:pic>
            <p:nvPicPr>
              <p:cNvPr id="29" name="Ink 28">
                <a:extLst>
                  <a:ext uri="{FF2B5EF4-FFF2-40B4-BE49-F238E27FC236}">
                    <a16:creationId xmlns:a16="http://schemas.microsoft.com/office/drawing/2014/main" id="{BE7135AB-BB32-8C03-4590-B171F9A4D259}"/>
                  </a:ext>
                </a:extLst>
              </p:cNvPr>
              <p:cNvPicPr/>
              <p:nvPr/>
            </p:nvPicPr>
            <p:blipFill>
              <a:blip r:embed="rId6"/>
              <a:stretch>
                <a:fillRect/>
              </a:stretch>
            </p:blipFill>
            <p:spPr>
              <a:xfrm>
                <a:off x="7200778" y="2554582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0" name="Ink 29">
                <a:extLst>
                  <a:ext uri="{FF2B5EF4-FFF2-40B4-BE49-F238E27FC236}">
                    <a16:creationId xmlns:a16="http://schemas.microsoft.com/office/drawing/2014/main" id="{C95DAF21-D05F-952B-B55A-B3C9EDC9555F}"/>
                  </a:ext>
                </a:extLst>
              </p14:cNvPr>
              <p14:cNvContentPartPr/>
              <p14:nvPr/>
            </p14:nvContentPartPr>
            <p14:xfrm>
              <a:off x="7271698" y="25703504"/>
              <a:ext cx="360" cy="360"/>
            </p14:xfrm>
          </p:contentPart>
        </mc:Choice>
        <mc:Fallback xmlns="">
          <p:pic>
            <p:nvPicPr>
              <p:cNvPr id="30" name="Ink 29">
                <a:extLst>
                  <a:ext uri="{FF2B5EF4-FFF2-40B4-BE49-F238E27FC236}">
                    <a16:creationId xmlns:a16="http://schemas.microsoft.com/office/drawing/2014/main" id="{C95DAF21-D05F-952B-B55A-B3C9EDC9555F}"/>
                  </a:ext>
                </a:extLst>
              </p:cNvPr>
              <p:cNvPicPr/>
              <p:nvPr/>
            </p:nvPicPr>
            <p:blipFill>
              <a:blip r:embed="rId6"/>
              <a:stretch>
                <a:fillRect/>
              </a:stretch>
            </p:blipFill>
            <p:spPr>
              <a:xfrm>
                <a:off x="7182058" y="2552350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1" name="Ink 30">
                <a:extLst>
                  <a:ext uri="{FF2B5EF4-FFF2-40B4-BE49-F238E27FC236}">
                    <a16:creationId xmlns:a16="http://schemas.microsoft.com/office/drawing/2014/main" id="{6293EDEF-19F5-3E1D-099E-96DCD7D1C871}"/>
                  </a:ext>
                </a:extLst>
              </p14:cNvPr>
              <p14:cNvContentPartPr/>
              <p14:nvPr/>
            </p14:nvContentPartPr>
            <p14:xfrm>
              <a:off x="7258018" y="25647704"/>
              <a:ext cx="360" cy="360"/>
            </p14:xfrm>
          </p:contentPart>
        </mc:Choice>
        <mc:Fallback xmlns="">
          <p:pic>
            <p:nvPicPr>
              <p:cNvPr id="31" name="Ink 30">
                <a:extLst>
                  <a:ext uri="{FF2B5EF4-FFF2-40B4-BE49-F238E27FC236}">
                    <a16:creationId xmlns:a16="http://schemas.microsoft.com/office/drawing/2014/main" id="{6293EDEF-19F5-3E1D-099E-96DCD7D1C871}"/>
                  </a:ext>
                </a:extLst>
              </p:cNvPr>
              <p:cNvPicPr/>
              <p:nvPr/>
            </p:nvPicPr>
            <p:blipFill>
              <a:blip r:embed="rId6"/>
              <a:stretch>
                <a:fillRect/>
              </a:stretch>
            </p:blipFill>
            <p:spPr>
              <a:xfrm>
                <a:off x="7168378" y="2546806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2" name="Ink 31">
                <a:extLst>
                  <a:ext uri="{FF2B5EF4-FFF2-40B4-BE49-F238E27FC236}">
                    <a16:creationId xmlns:a16="http://schemas.microsoft.com/office/drawing/2014/main" id="{DDA2E357-A5D2-B476-9D7D-7733166B0BFE}"/>
                  </a:ext>
                </a:extLst>
              </p14:cNvPr>
              <p14:cNvContentPartPr/>
              <p14:nvPr/>
            </p14:nvContentPartPr>
            <p14:xfrm>
              <a:off x="7255138" y="25641584"/>
              <a:ext cx="360" cy="360"/>
            </p14:xfrm>
          </p:contentPart>
        </mc:Choice>
        <mc:Fallback xmlns="">
          <p:pic>
            <p:nvPicPr>
              <p:cNvPr id="32" name="Ink 31">
                <a:extLst>
                  <a:ext uri="{FF2B5EF4-FFF2-40B4-BE49-F238E27FC236}">
                    <a16:creationId xmlns:a16="http://schemas.microsoft.com/office/drawing/2014/main" id="{DDA2E357-A5D2-B476-9D7D-7733166B0BFE}"/>
                  </a:ext>
                </a:extLst>
              </p:cNvPr>
              <p:cNvPicPr/>
              <p:nvPr/>
            </p:nvPicPr>
            <p:blipFill>
              <a:blip r:embed="rId6"/>
              <a:stretch>
                <a:fillRect/>
              </a:stretch>
            </p:blipFill>
            <p:spPr>
              <a:xfrm>
                <a:off x="7165138" y="2546194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3" name="Ink 32">
                <a:extLst>
                  <a:ext uri="{FF2B5EF4-FFF2-40B4-BE49-F238E27FC236}">
                    <a16:creationId xmlns:a16="http://schemas.microsoft.com/office/drawing/2014/main" id="{8BFC6C68-CCCE-DF31-3D59-1948F568ECCA}"/>
                  </a:ext>
                </a:extLst>
              </p14:cNvPr>
              <p14:cNvContentPartPr/>
              <p14:nvPr/>
            </p14:nvContentPartPr>
            <p14:xfrm>
              <a:off x="7241458" y="25600904"/>
              <a:ext cx="360" cy="360"/>
            </p14:xfrm>
          </p:contentPart>
        </mc:Choice>
        <mc:Fallback xmlns="">
          <p:pic>
            <p:nvPicPr>
              <p:cNvPr id="33" name="Ink 32">
                <a:extLst>
                  <a:ext uri="{FF2B5EF4-FFF2-40B4-BE49-F238E27FC236}">
                    <a16:creationId xmlns:a16="http://schemas.microsoft.com/office/drawing/2014/main" id="{8BFC6C68-CCCE-DF31-3D59-1948F568ECCA}"/>
                  </a:ext>
                </a:extLst>
              </p:cNvPr>
              <p:cNvPicPr/>
              <p:nvPr/>
            </p:nvPicPr>
            <p:blipFill>
              <a:blip r:embed="rId6"/>
              <a:stretch>
                <a:fillRect/>
              </a:stretch>
            </p:blipFill>
            <p:spPr>
              <a:xfrm>
                <a:off x="7151458" y="2542090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4" name="Ink 33">
                <a:extLst>
                  <a:ext uri="{FF2B5EF4-FFF2-40B4-BE49-F238E27FC236}">
                    <a16:creationId xmlns:a16="http://schemas.microsoft.com/office/drawing/2014/main" id="{0F86FA8D-4A4B-31B5-E9C0-9A3A48EE72ED}"/>
                  </a:ext>
                </a:extLst>
              </p14:cNvPr>
              <p14:cNvContentPartPr/>
              <p14:nvPr/>
            </p14:nvContentPartPr>
            <p14:xfrm>
              <a:off x="7224538" y="25536464"/>
              <a:ext cx="360" cy="360"/>
            </p14:xfrm>
          </p:contentPart>
        </mc:Choice>
        <mc:Fallback xmlns="">
          <p:pic>
            <p:nvPicPr>
              <p:cNvPr id="34" name="Ink 33">
                <a:extLst>
                  <a:ext uri="{FF2B5EF4-FFF2-40B4-BE49-F238E27FC236}">
                    <a16:creationId xmlns:a16="http://schemas.microsoft.com/office/drawing/2014/main" id="{0F86FA8D-4A4B-31B5-E9C0-9A3A48EE72ED}"/>
                  </a:ext>
                </a:extLst>
              </p:cNvPr>
              <p:cNvPicPr/>
              <p:nvPr/>
            </p:nvPicPr>
            <p:blipFill>
              <a:blip r:embed="rId6"/>
              <a:stretch>
                <a:fillRect/>
              </a:stretch>
            </p:blipFill>
            <p:spPr>
              <a:xfrm>
                <a:off x="7134538" y="2535682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5" name="Ink 34">
                <a:extLst>
                  <a:ext uri="{FF2B5EF4-FFF2-40B4-BE49-F238E27FC236}">
                    <a16:creationId xmlns:a16="http://schemas.microsoft.com/office/drawing/2014/main" id="{0D04F3D8-542C-9355-3919-7AC08E516D85}"/>
                  </a:ext>
                </a:extLst>
              </p14:cNvPr>
              <p14:cNvContentPartPr/>
              <p14:nvPr/>
            </p14:nvContentPartPr>
            <p14:xfrm>
              <a:off x="7214818" y="25504064"/>
              <a:ext cx="360" cy="360"/>
            </p14:xfrm>
          </p:contentPart>
        </mc:Choice>
        <mc:Fallback xmlns="">
          <p:pic>
            <p:nvPicPr>
              <p:cNvPr id="35" name="Ink 34">
                <a:extLst>
                  <a:ext uri="{FF2B5EF4-FFF2-40B4-BE49-F238E27FC236}">
                    <a16:creationId xmlns:a16="http://schemas.microsoft.com/office/drawing/2014/main" id="{0D04F3D8-542C-9355-3919-7AC08E516D85}"/>
                  </a:ext>
                </a:extLst>
              </p:cNvPr>
              <p:cNvPicPr/>
              <p:nvPr/>
            </p:nvPicPr>
            <p:blipFill>
              <a:blip r:embed="rId6"/>
              <a:stretch>
                <a:fillRect/>
              </a:stretch>
            </p:blipFill>
            <p:spPr>
              <a:xfrm>
                <a:off x="7125178" y="2532442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6" name="Ink 35">
                <a:extLst>
                  <a:ext uri="{FF2B5EF4-FFF2-40B4-BE49-F238E27FC236}">
                    <a16:creationId xmlns:a16="http://schemas.microsoft.com/office/drawing/2014/main" id="{8AA396A6-DEA8-5A5C-6B8C-A79D89C2D3FF}"/>
                  </a:ext>
                </a:extLst>
              </p14:cNvPr>
              <p14:cNvContentPartPr/>
              <p14:nvPr/>
            </p14:nvContentPartPr>
            <p14:xfrm>
              <a:off x="7198258" y="25442504"/>
              <a:ext cx="360" cy="360"/>
            </p14:xfrm>
          </p:contentPart>
        </mc:Choice>
        <mc:Fallback xmlns="">
          <p:pic>
            <p:nvPicPr>
              <p:cNvPr id="36" name="Ink 35">
                <a:extLst>
                  <a:ext uri="{FF2B5EF4-FFF2-40B4-BE49-F238E27FC236}">
                    <a16:creationId xmlns:a16="http://schemas.microsoft.com/office/drawing/2014/main" id="{8AA396A6-DEA8-5A5C-6B8C-A79D89C2D3FF}"/>
                  </a:ext>
                </a:extLst>
              </p:cNvPr>
              <p:cNvPicPr/>
              <p:nvPr/>
            </p:nvPicPr>
            <p:blipFill>
              <a:blip r:embed="rId6"/>
              <a:stretch>
                <a:fillRect/>
              </a:stretch>
            </p:blipFill>
            <p:spPr>
              <a:xfrm>
                <a:off x="7108618" y="2526250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7" name="Ink 36">
                <a:extLst>
                  <a:ext uri="{FF2B5EF4-FFF2-40B4-BE49-F238E27FC236}">
                    <a16:creationId xmlns:a16="http://schemas.microsoft.com/office/drawing/2014/main" id="{9EEDC2E4-E086-1776-C9D5-A248DF557954}"/>
                  </a:ext>
                </a:extLst>
              </p14:cNvPr>
              <p14:cNvContentPartPr/>
              <p14:nvPr/>
            </p14:nvContentPartPr>
            <p14:xfrm>
              <a:off x="7178818" y="25394624"/>
              <a:ext cx="360" cy="360"/>
            </p14:xfrm>
          </p:contentPart>
        </mc:Choice>
        <mc:Fallback xmlns="">
          <p:pic>
            <p:nvPicPr>
              <p:cNvPr id="37" name="Ink 36">
                <a:extLst>
                  <a:ext uri="{FF2B5EF4-FFF2-40B4-BE49-F238E27FC236}">
                    <a16:creationId xmlns:a16="http://schemas.microsoft.com/office/drawing/2014/main" id="{9EEDC2E4-E086-1776-C9D5-A248DF557954}"/>
                  </a:ext>
                </a:extLst>
              </p:cNvPr>
              <p:cNvPicPr/>
              <p:nvPr/>
            </p:nvPicPr>
            <p:blipFill>
              <a:blip r:embed="rId6"/>
              <a:stretch>
                <a:fillRect/>
              </a:stretch>
            </p:blipFill>
            <p:spPr>
              <a:xfrm>
                <a:off x="7088818" y="2521462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8" name="Ink 37">
                <a:extLst>
                  <a:ext uri="{FF2B5EF4-FFF2-40B4-BE49-F238E27FC236}">
                    <a16:creationId xmlns:a16="http://schemas.microsoft.com/office/drawing/2014/main" id="{422CE8E9-BCD0-A629-3837-5C5E54B15C04}"/>
                  </a:ext>
                </a:extLst>
              </p14:cNvPr>
              <p14:cNvContentPartPr/>
              <p14:nvPr/>
            </p14:nvContentPartPr>
            <p14:xfrm>
              <a:off x="7162978" y="25321904"/>
              <a:ext cx="360" cy="360"/>
            </p14:xfrm>
          </p:contentPart>
        </mc:Choice>
        <mc:Fallback xmlns="">
          <p:pic>
            <p:nvPicPr>
              <p:cNvPr id="38" name="Ink 37">
                <a:extLst>
                  <a:ext uri="{FF2B5EF4-FFF2-40B4-BE49-F238E27FC236}">
                    <a16:creationId xmlns:a16="http://schemas.microsoft.com/office/drawing/2014/main" id="{422CE8E9-BCD0-A629-3837-5C5E54B15C04}"/>
                  </a:ext>
                </a:extLst>
              </p:cNvPr>
              <p:cNvPicPr/>
              <p:nvPr/>
            </p:nvPicPr>
            <p:blipFill>
              <a:blip r:embed="rId6"/>
              <a:stretch>
                <a:fillRect/>
              </a:stretch>
            </p:blipFill>
            <p:spPr>
              <a:xfrm>
                <a:off x="7072978" y="2514226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9" name="Ink 38">
                <a:extLst>
                  <a:ext uri="{FF2B5EF4-FFF2-40B4-BE49-F238E27FC236}">
                    <a16:creationId xmlns:a16="http://schemas.microsoft.com/office/drawing/2014/main" id="{F36853A7-1E27-ED8A-D562-460CB5C8D176}"/>
                  </a:ext>
                </a:extLst>
              </p14:cNvPr>
              <p14:cNvContentPartPr/>
              <p14:nvPr/>
            </p14:nvContentPartPr>
            <p14:xfrm>
              <a:off x="7162978" y="25305704"/>
              <a:ext cx="360" cy="360"/>
            </p14:xfrm>
          </p:contentPart>
        </mc:Choice>
        <mc:Fallback xmlns="">
          <p:pic>
            <p:nvPicPr>
              <p:cNvPr id="39" name="Ink 38">
                <a:extLst>
                  <a:ext uri="{FF2B5EF4-FFF2-40B4-BE49-F238E27FC236}">
                    <a16:creationId xmlns:a16="http://schemas.microsoft.com/office/drawing/2014/main" id="{F36853A7-1E27-ED8A-D562-460CB5C8D176}"/>
                  </a:ext>
                </a:extLst>
              </p:cNvPr>
              <p:cNvPicPr/>
              <p:nvPr/>
            </p:nvPicPr>
            <p:blipFill>
              <a:blip r:embed="rId6"/>
              <a:stretch>
                <a:fillRect/>
              </a:stretch>
            </p:blipFill>
            <p:spPr>
              <a:xfrm>
                <a:off x="7072978" y="2512606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0" name="Ink 39">
                <a:extLst>
                  <a:ext uri="{FF2B5EF4-FFF2-40B4-BE49-F238E27FC236}">
                    <a16:creationId xmlns:a16="http://schemas.microsoft.com/office/drawing/2014/main" id="{65DA4D02-8EB5-D41B-9194-E8DD53DC6135}"/>
                  </a:ext>
                </a:extLst>
              </p14:cNvPr>
              <p14:cNvContentPartPr/>
              <p14:nvPr/>
            </p14:nvContentPartPr>
            <p14:xfrm>
              <a:off x="7153258" y="25270784"/>
              <a:ext cx="360" cy="360"/>
            </p14:xfrm>
          </p:contentPart>
        </mc:Choice>
        <mc:Fallback xmlns="">
          <p:pic>
            <p:nvPicPr>
              <p:cNvPr id="40" name="Ink 39">
                <a:extLst>
                  <a:ext uri="{FF2B5EF4-FFF2-40B4-BE49-F238E27FC236}">
                    <a16:creationId xmlns:a16="http://schemas.microsoft.com/office/drawing/2014/main" id="{65DA4D02-8EB5-D41B-9194-E8DD53DC6135}"/>
                  </a:ext>
                </a:extLst>
              </p:cNvPr>
              <p:cNvPicPr/>
              <p:nvPr/>
            </p:nvPicPr>
            <p:blipFill>
              <a:blip r:embed="rId6"/>
              <a:stretch>
                <a:fillRect/>
              </a:stretch>
            </p:blipFill>
            <p:spPr>
              <a:xfrm>
                <a:off x="7063618" y="2509114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1" name="Ink 40">
                <a:extLst>
                  <a:ext uri="{FF2B5EF4-FFF2-40B4-BE49-F238E27FC236}">
                    <a16:creationId xmlns:a16="http://schemas.microsoft.com/office/drawing/2014/main" id="{767645D3-2BA3-3C84-7B4F-66622FE55020}"/>
                  </a:ext>
                </a:extLst>
              </p14:cNvPr>
              <p14:cNvContentPartPr/>
              <p14:nvPr/>
            </p14:nvContentPartPr>
            <p14:xfrm>
              <a:off x="7262698" y="25268624"/>
              <a:ext cx="360" cy="360"/>
            </p14:xfrm>
          </p:contentPart>
        </mc:Choice>
        <mc:Fallback xmlns="">
          <p:pic>
            <p:nvPicPr>
              <p:cNvPr id="41" name="Ink 40">
                <a:extLst>
                  <a:ext uri="{FF2B5EF4-FFF2-40B4-BE49-F238E27FC236}">
                    <a16:creationId xmlns:a16="http://schemas.microsoft.com/office/drawing/2014/main" id="{767645D3-2BA3-3C84-7B4F-66622FE55020}"/>
                  </a:ext>
                </a:extLst>
              </p:cNvPr>
              <p:cNvPicPr/>
              <p:nvPr/>
            </p:nvPicPr>
            <p:blipFill>
              <a:blip r:embed="rId6"/>
              <a:stretch>
                <a:fillRect/>
              </a:stretch>
            </p:blipFill>
            <p:spPr>
              <a:xfrm>
                <a:off x="7172698" y="2508862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2" name="Ink 41">
                <a:extLst>
                  <a:ext uri="{FF2B5EF4-FFF2-40B4-BE49-F238E27FC236}">
                    <a16:creationId xmlns:a16="http://schemas.microsoft.com/office/drawing/2014/main" id="{A98A9E8F-7520-E1EF-665E-359EC1B16B1A}"/>
                  </a:ext>
                </a:extLst>
              </p14:cNvPr>
              <p14:cNvContentPartPr/>
              <p14:nvPr/>
            </p14:nvContentPartPr>
            <p14:xfrm>
              <a:off x="7265578" y="25271504"/>
              <a:ext cx="360" cy="360"/>
            </p14:xfrm>
          </p:contentPart>
        </mc:Choice>
        <mc:Fallback xmlns="">
          <p:pic>
            <p:nvPicPr>
              <p:cNvPr id="42" name="Ink 41">
                <a:extLst>
                  <a:ext uri="{FF2B5EF4-FFF2-40B4-BE49-F238E27FC236}">
                    <a16:creationId xmlns:a16="http://schemas.microsoft.com/office/drawing/2014/main" id="{A98A9E8F-7520-E1EF-665E-359EC1B16B1A}"/>
                  </a:ext>
                </a:extLst>
              </p:cNvPr>
              <p:cNvPicPr/>
              <p:nvPr/>
            </p:nvPicPr>
            <p:blipFill>
              <a:blip r:embed="rId6"/>
              <a:stretch>
                <a:fillRect/>
              </a:stretch>
            </p:blipFill>
            <p:spPr>
              <a:xfrm>
                <a:off x="7175938" y="2509186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3" name="Ink 42">
                <a:extLst>
                  <a:ext uri="{FF2B5EF4-FFF2-40B4-BE49-F238E27FC236}">
                    <a16:creationId xmlns:a16="http://schemas.microsoft.com/office/drawing/2014/main" id="{A9CE305D-D1C3-232B-3B4F-94240DF3E916}"/>
                  </a:ext>
                </a:extLst>
              </p14:cNvPr>
              <p14:cNvContentPartPr/>
              <p14:nvPr/>
            </p14:nvContentPartPr>
            <p14:xfrm>
              <a:off x="7268818" y="25274744"/>
              <a:ext cx="360" cy="360"/>
            </p14:xfrm>
          </p:contentPart>
        </mc:Choice>
        <mc:Fallback xmlns="">
          <p:pic>
            <p:nvPicPr>
              <p:cNvPr id="43" name="Ink 42">
                <a:extLst>
                  <a:ext uri="{FF2B5EF4-FFF2-40B4-BE49-F238E27FC236}">
                    <a16:creationId xmlns:a16="http://schemas.microsoft.com/office/drawing/2014/main" id="{A9CE305D-D1C3-232B-3B4F-94240DF3E916}"/>
                  </a:ext>
                </a:extLst>
              </p:cNvPr>
              <p:cNvPicPr/>
              <p:nvPr/>
            </p:nvPicPr>
            <p:blipFill>
              <a:blip r:embed="rId6"/>
              <a:stretch>
                <a:fillRect/>
              </a:stretch>
            </p:blipFill>
            <p:spPr>
              <a:xfrm>
                <a:off x="7178818" y="2509474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4" name="Ink 43">
                <a:extLst>
                  <a:ext uri="{FF2B5EF4-FFF2-40B4-BE49-F238E27FC236}">
                    <a16:creationId xmlns:a16="http://schemas.microsoft.com/office/drawing/2014/main" id="{6B61FF0F-1D74-F10D-8A1F-288B8C954CFE}"/>
                  </a:ext>
                </a:extLst>
              </p14:cNvPr>
              <p14:cNvContentPartPr/>
              <p14:nvPr/>
            </p14:nvContentPartPr>
            <p14:xfrm>
              <a:off x="7268818" y="25274744"/>
              <a:ext cx="360" cy="360"/>
            </p14:xfrm>
          </p:contentPart>
        </mc:Choice>
        <mc:Fallback xmlns="">
          <p:pic>
            <p:nvPicPr>
              <p:cNvPr id="44" name="Ink 43">
                <a:extLst>
                  <a:ext uri="{FF2B5EF4-FFF2-40B4-BE49-F238E27FC236}">
                    <a16:creationId xmlns:a16="http://schemas.microsoft.com/office/drawing/2014/main" id="{6B61FF0F-1D74-F10D-8A1F-288B8C954CFE}"/>
                  </a:ext>
                </a:extLst>
              </p:cNvPr>
              <p:cNvPicPr/>
              <p:nvPr/>
            </p:nvPicPr>
            <p:blipFill>
              <a:blip r:embed="rId6"/>
              <a:stretch>
                <a:fillRect/>
              </a:stretch>
            </p:blipFill>
            <p:spPr>
              <a:xfrm>
                <a:off x="7178818" y="2509474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5" name="Ink 44">
                <a:extLst>
                  <a:ext uri="{FF2B5EF4-FFF2-40B4-BE49-F238E27FC236}">
                    <a16:creationId xmlns:a16="http://schemas.microsoft.com/office/drawing/2014/main" id="{97DD56AF-2616-308D-D285-0BDFBDC03FD9}"/>
                  </a:ext>
                </a:extLst>
              </p14:cNvPr>
              <p14:cNvContentPartPr/>
              <p14:nvPr/>
            </p14:nvContentPartPr>
            <p14:xfrm>
              <a:off x="7268818" y="25274744"/>
              <a:ext cx="360" cy="360"/>
            </p14:xfrm>
          </p:contentPart>
        </mc:Choice>
        <mc:Fallback xmlns="">
          <p:pic>
            <p:nvPicPr>
              <p:cNvPr id="45" name="Ink 44">
                <a:extLst>
                  <a:ext uri="{FF2B5EF4-FFF2-40B4-BE49-F238E27FC236}">
                    <a16:creationId xmlns:a16="http://schemas.microsoft.com/office/drawing/2014/main" id="{97DD56AF-2616-308D-D285-0BDFBDC03FD9}"/>
                  </a:ext>
                </a:extLst>
              </p:cNvPr>
              <p:cNvPicPr/>
              <p:nvPr/>
            </p:nvPicPr>
            <p:blipFill>
              <a:blip r:embed="rId6"/>
              <a:stretch>
                <a:fillRect/>
              </a:stretch>
            </p:blipFill>
            <p:spPr>
              <a:xfrm>
                <a:off x="7178818" y="2509474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6" name="Ink 45">
                <a:extLst>
                  <a:ext uri="{FF2B5EF4-FFF2-40B4-BE49-F238E27FC236}">
                    <a16:creationId xmlns:a16="http://schemas.microsoft.com/office/drawing/2014/main" id="{0805B8E5-FD48-4B56-97A6-871F25898CFF}"/>
                  </a:ext>
                </a:extLst>
              </p14:cNvPr>
              <p14:cNvContentPartPr/>
              <p14:nvPr/>
            </p14:nvContentPartPr>
            <p14:xfrm>
              <a:off x="7268818" y="25274744"/>
              <a:ext cx="360" cy="360"/>
            </p14:xfrm>
          </p:contentPart>
        </mc:Choice>
        <mc:Fallback xmlns="">
          <p:pic>
            <p:nvPicPr>
              <p:cNvPr id="46" name="Ink 45">
                <a:extLst>
                  <a:ext uri="{FF2B5EF4-FFF2-40B4-BE49-F238E27FC236}">
                    <a16:creationId xmlns:a16="http://schemas.microsoft.com/office/drawing/2014/main" id="{0805B8E5-FD48-4B56-97A6-871F25898CFF}"/>
                  </a:ext>
                </a:extLst>
              </p:cNvPr>
              <p:cNvPicPr/>
              <p:nvPr/>
            </p:nvPicPr>
            <p:blipFill>
              <a:blip r:embed="rId6"/>
              <a:stretch>
                <a:fillRect/>
              </a:stretch>
            </p:blipFill>
            <p:spPr>
              <a:xfrm>
                <a:off x="7178818" y="2509474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7" name="Ink 46">
                <a:extLst>
                  <a:ext uri="{FF2B5EF4-FFF2-40B4-BE49-F238E27FC236}">
                    <a16:creationId xmlns:a16="http://schemas.microsoft.com/office/drawing/2014/main" id="{F097F4B9-588D-A0F0-73E9-5BAF79A7E9FB}"/>
                  </a:ext>
                </a:extLst>
              </p14:cNvPr>
              <p14:cNvContentPartPr/>
              <p14:nvPr/>
            </p14:nvContentPartPr>
            <p14:xfrm>
              <a:off x="7281058" y="25312904"/>
              <a:ext cx="33840" cy="109080"/>
            </p14:xfrm>
          </p:contentPart>
        </mc:Choice>
        <mc:Fallback xmlns="">
          <p:pic>
            <p:nvPicPr>
              <p:cNvPr id="47" name="Ink 46">
                <a:extLst>
                  <a:ext uri="{FF2B5EF4-FFF2-40B4-BE49-F238E27FC236}">
                    <a16:creationId xmlns:a16="http://schemas.microsoft.com/office/drawing/2014/main" id="{F097F4B9-588D-A0F0-73E9-5BAF79A7E9FB}"/>
                  </a:ext>
                </a:extLst>
              </p:cNvPr>
              <p:cNvPicPr/>
              <p:nvPr/>
            </p:nvPicPr>
            <p:blipFill>
              <a:blip r:embed="rId33"/>
              <a:stretch>
                <a:fillRect/>
              </a:stretch>
            </p:blipFill>
            <p:spPr>
              <a:xfrm>
                <a:off x="7191058" y="25133264"/>
                <a:ext cx="213480" cy="468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8" name="Ink 47">
                <a:extLst>
                  <a:ext uri="{FF2B5EF4-FFF2-40B4-BE49-F238E27FC236}">
                    <a16:creationId xmlns:a16="http://schemas.microsoft.com/office/drawing/2014/main" id="{A8D70B18-EBA6-CE11-D471-6ADD2DD0B3B4}"/>
                  </a:ext>
                </a:extLst>
              </p14:cNvPr>
              <p14:cNvContentPartPr/>
              <p14:nvPr/>
            </p14:nvContentPartPr>
            <p14:xfrm>
              <a:off x="7314178" y="25421984"/>
              <a:ext cx="360" cy="360"/>
            </p14:xfrm>
          </p:contentPart>
        </mc:Choice>
        <mc:Fallback xmlns="">
          <p:pic>
            <p:nvPicPr>
              <p:cNvPr id="48" name="Ink 47">
                <a:extLst>
                  <a:ext uri="{FF2B5EF4-FFF2-40B4-BE49-F238E27FC236}">
                    <a16:creationId xmlns:a16="http://schemas.microsoft.com/office/drawing/2014/main" id="{A8D70B18-EBA6-CE11-D471-6ADD2DD0B3B4}"/>
                  </a:ext>
                </a:extLst>
              </p:cNvPr>
              <p:cNvPicPr/>
              <p:nvPr/>
            </p:nvPicPr>
            <p:blipFill>
              <a:blip r:embed="rId6"/>
              <a:stretch>
                <a:fillRect/>
              </a:stretch>
            </p:blipFill>
            <p:spPr>
              <a:xfrm>
                <a:off x="7224538" y="2524198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9" name="Ink 48">
                <a:extLst>
                  <a:ext uri="{FF2B5EF4-FFF2-40B4-BE49-F238E27FC236}">
                    <a16:creationId xmlns:a16="http://schemas.microsoft.com/office/drawing/2014/main" id="{B7FA5CC0-730F-A0F1-3A45-95781791811D}"/>
                  </a:ext>
                </a:extLst>
              </p14:cNvPr>
              <p14:cNvContentPartPr/>
              <p14:nvPr/>
            </p14:nvContentPartPr>
            <p14:xfrm>
              <a:off x="7314178" y="25443944"/>
              <a:ext cx="360" cy="65520"/>
            </p14:xfrm>
          </p:contentPart>
        </mc:Choice>
        <mc:Fallback xmlns="">
          <p:pic>
            <p:nvPicPr>
              <p:cNvPr id="49" name="Ink 48">
                <a:extLst>
                  <a:ext uri="{FF2B5EF4-FFF2-40B4-BE49-F238E27FC236}">
                    <a16:creationId xmlns:a16="http://schemas.microsoft.com/office/drawing/2014/main" id="{B7FA5CC0-730F-A0F1-3A45-95781791811D}"/>
                  </a:ext>
                </a:extLst>
              </p:cNvPr>
              <p:cNvPicPr/>
              <p:nvPr/>
            </p:nvPicPr>
            <p:blipFill>
              <a:blip r:embed="rId36"/>
              <a:stretch>
                <a:fillRect/>
              </a:stretch>
            </p:blipFill>
            <p:spPr>
              <a:xfrm>
                <a:off x="7224538" y="25264304"/>
                <a:ext cx="180000" cy="425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0" name="Ink 49">
                <a:extLst>
                  <a:ext uri="{FF2B5EF4-FFF2-40B4-BE49-F238E27FC236}">
                    <a16:creationId xmlns:a16="http://schemas.microsoft.com/office/drawing/2014/main" id="{386DD03F-9CAC-81FA-D0DE-004D0F215D3B}"/>
                  </a:ext>
                </a:extLst>
              </p14:cNvPr>
              <p14:cNvContentPartPr/>
              <p14:nvPr/>
            </p14:nvContentPartPr>
            <p14:xfrm>
              <a:off x="7314178" y="25524944"/>
              <a:ext cx="360" cy="42480"/>
            </p14:xfrm>
          </p:contentPart>
        </mc:Choice>
        <mc:Fallback xmlns="">
          <p:pic>
            <p:nvPicPr>
              <p:cNvPr id="50" name="Ink 49">
                <a:extLst>
                  <a:ext uri="{FF2B5EF4-FFF2-40B4-BE49-F238E27FC236}">
                    <a16:creationId xmlns:a16="http://schemas.microsoft.com/office/drawing/2014/main" id="{386DD03F-9CAC-81FA-D0DE-004D0F215D3B}"/>
                  </a:ext>
                </a:extLst>
              </p:cNvPr>
              <p:cNvPicPr/>
              <p:nvPr/>
            </p:nvPicPr>
            <p:blipFill>
              <a:blip r:embed="rId38"/>
              <a:stretch>
                <a:fillRect/>
              </a:stretch>
            </p:blipFill>
            <p:spPr>
              <a:xfrm>
                <a:off x="7224538" y="25345304"/>
                <a:ext cx="18000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1" name="Ink 50">
                <a:extLst>
                  <a:ext uri="{FF2B5EF4-FFF2-40B4-BE49-F238E27FC236}">
                    <a16:creationId xmlns:a16="http://schemas.microsoft.com/office/drawing/2014/main" id="{74265C98-6335-1CF3-24B1-14C87766D8F0}"/>
                  </a:ext>
                </a:extLst>
              </p14:cNvPr>
              <p14:cNvContentPartPr/>
              <p14:nvPr/>
            </p14:nvContentPartPr>
            <p14:xfrm>
              <a:off x="7314178" y="25567064"/>
              <a:ext cx="360" cy="360"/>
            </p14:xfrm>
          </p:contentPart>
        </mc:Choice>
        <mc:Fallback xmlns="">
          <p:pic>
            <p:nvPicPr>
              <p:cNvPr id="51" name="Ink 50">
                <a:extLst>
                  <a:ext uri="{FF2B5EF4-FFF2-40B4-BE49-F238E27FC236}">
                    <a16:creationId xmlns:a16="http://schemas.microsoft.com/office/drawing/2014/main" id="{74265C98-6335-1CF3-24B1-14C87766D8F0}"/>
                  </a:ext>
                </a:extLst>
              </p:cNvPr>
              <p:cNvPicPr/>
              <p:nvPr/>
            </p:nvPicPr>
            <p:blipFill>
              <a:blip r:embed="rId6"/>
              <a:stretch>
                <a:fillRect/>
              </a:stretch>
            </p:blipFill>
            <p:spPr>
              <a:xfrm>
                <a:off x="7224538" y="2538742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F0C18C56-74EF-546C-3458-E33923A72FA9}"/>
                  </a:ext>
                </a:extLst>
              </p14:cNvPr>
              <p14:cNvContentPartPr/>
              <p14:nvPr/>
            </p14:nvContentPartPr>
            <p14:xfrm>
              <a:off x="7314178" y="25592984"/>
              <a:ext cx="360" cy="360"/>
            </p14:xfrm>
          </p:contentPart>
        </mc:Choice>
        <mc:Fallback xmlns="">
          <p:pic>
            <p:nvPicPr>
              <p:cNvPr id="52" name="Ink 51">
                <a:extLst>
                  <a:ext uri="{FF2B5EF4-FFF2-40B4-BE49-F238E27FC236}">
                    <a16:creationId xmlns:a16="http://schemas.microsoft.com/office/drawing/2014/main" id="{F0C18C56-74EF-546C-3458-E33923A72FA9}"/>
                  </a:ext>
                </a:extLst>
              </p:cNvPr>
              <p:cNvPicPr/>
              <p:nvPr/>
            </p:nvPicPr>
            <p:blipFill>
              <a:blip r:embed="rId6"/>
              <a:stretch>
                <a:fillRect/>
              </a:stretch>
            </p:blipFill>
            <p:spPr>
              <a:xfrm>
                <a:off x="7224538" y="2541298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3" name="Ink 52">
                <a:extLst>
                  <a:ext uri="{FF2B5EF4-FFF2-40B4-BE49-F238E27FC236}">
                    <a16:creationId xmlns:a16="http://schemas.microsoft.com/office/drawing/2014/main" id="{42F63109-D84A-AA46-D973-9CE0F4A70D4C}"/>
                  </a:ext>
                </a:extLst>
              </p14:cNvPr>
              <p14:cNvContentPartPr/>
              <p14:nvPr/>
            </p14:nvContentPartPr>
            <p14:xfrm>
              <a:off x="7314178" y="25612784"/>
              <a:ext cx="13320" cy="38880"/>
            </p14:xfrm>
          </p:contentPart>
        </mc:Choice>
        <mc:Fallback xmlns="">
          <p:pic>
            <p:nvPicPr>
              <p:cNvPr id="53" name="Ink 52">
                <a:extLst>
                  <a:ext uri="{FF2B5EF4-FFF2-40B4-BE49-F238E27FC236}">
                    <a16:creationId xmlns:a16="http://schemas.microsoft.com/office/drawing/2014/main" id="{42F63109-D84A-AA46-D973-9CE0F4A70D4C}"/>
                  </a:ext>
                </a:extLst>
              </p:cNvPr>
              <p:cNvPicPr/>
              <p:nvPr/>
            </p:nvPicPr>
            <p:blipFill>
              <a:blip r:embed="rId42"/>
              <a:stretch>
                <a:fillRect/>
              </a:stretch>
            </p:blipFill>
            <p:spPr>
              <a:xfrm>
                <a:off x="7224538" y="25432784"/>
                <a:ext cx="192960" cy="398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4" name="Ink 53">
                <a:extLst>
                  <a:ext uri="{FF2B5EF4-FFF2-40B4-BE49-F238E27FC236}">
                    <a16:creationId xmlns:a16="http://schemas.microsoft.com/office/drawing/2014/main" id="{C24BD001-DB39-D808-0B3D-220C359C43D1}"/>
                  </a:ext>
                </a:extLst>
              </p14:cNvPr>
              <p14:cNvContentPartPr/>
              <p14:nvPr/>
            </p14:nvContentPartPr>
            <p14:xfrm>
              <a:off x="7327138" y="25696664"/>
              <a:ext cx="360" cy="360"/>
            </p14:xfrm>
          </p:contentPart>
        </mc:Choice>
        <mc:Fallback xmlns="">
          <p:pic>
            <p:nvPicPr>
              <p:cNvPr id="54" name="Ink 53">
                <a:extLst>
                  <a:ext uri="{FF2B5EF4-FFF2-40B4-BE49-F238E27FC236}">
                    <a16:creationId xmlns:a16="http://schemas.microsoft.com/office/drawing/2014/main" id="{C24BD001-DB39-D808-0B3D-220C359C43D1}"/>
                  </a:ext>
                </a:extLst>
              </p:cNvPr>
              <p:cNvPicPr/>
              <p:nvPr/>
            </p:nvPicPr>
            <p:blipFill>
              <a:blip r:embed="rId6"/>
              <a:stretch>
                <a:fillRect/>
              </a:stretch>
            </p:blipFill>
            <p:spPr>
              <a:xfrm>
                <a:off x="7237498" y="2551666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5" name="Ink 54">
                <a:extLst>
                  <a:ext uri="{FF2B5EF4-FFF2-40B4-BE49-F238E27FC236}">
                    <a16:creationId xmlns:a16="http://schemas.microsoft.com/office/drawing/2014/main" id="{E9CD3688-AF8F-2ACC-1201-DAF7842DEC76}"/>
                  </a:ext>
                </a:extLst>
              </p14:cNvPr>
              <p14:cNvContentPartPr/>
              <p14:nvPr/>
            </p14:nvContentPartPr>
            <p14:xfrm>
              <a:off x="7327138" y="25718984"/>
              <a:ext cx="360" cy="360"/>
            </p14:xfrm>
          </p:contentPart>
        </mc:Choice>
        <mc:Fallback xmlns="">
          <p:pic>
            <p:nvPicPr>
              <p:cNvPr id="55" name="Ink 54">
                <a:extLst>
                  <a:ext uri="{FF2B5EF4-FFF2-40B4-BE49-F238E27FC236}">
                    <a16:creationId xmlns:a16="http://schemas.microsoft.com/office/drawing/2014/main" id="{E9CD3688-AF8F-2ACC-1201-DAF7842DEC76}"/>
                  </a:ext>
                </a:extLst>
              </p:cNvPr>
              <p:cNvPicPr/>
              <p:nvPr/>
            </p:nvPicPr>
            <p:blipFill>
              <a:blip r:embed="rId6"/>
              <a:stretch>
                <a:fillRect/>
              </a:stretch>
            </p:blipFill>
            <p:spPr>
              <a:xfrm>
                <a:off x="7237498" y="2553898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6" name="Ink 55">
                <a:extLst>
                  <a:ext uri="{FF2B5EF4-FFF2-40B4-BE49-F238E27FC236}">
                    <a16:creationId xmlns:a16="http://schemas.microsoft.com/office/drawing/2014/main" id="{BFDB9E6A-54AF-56B4-DC1B-256A9DE37752}"/>
                  </a:ext>
                </a:extLst>
              </p14:cNvPr>
              <p14:cNvContentPartPr/>
              <p14:nvPr/>
            </p14:nvContentPartPr>
            <p14:xfrm>
              <a:off x="7327138" y="25718984"/>
              <a:ext cx="360" cy="360"/>
            </p14:xfrm>
          </p:contentPart>
        </mc:Choice>
        <mc:Fallback xmlns="">
          <p:pic>
            <p:nvPicPr>
              <p:cNvPr id="56" name="Ink 55">
                <a:extLst>
                  <a:ext uri="{FF2B5EF4-FFF2-40B4-BE49-F238E27FC236}">
                    <a16:creationId xmlns:a16="http://schemas.microsoft.com/office/drawing/2014/main" id="{BFDB9E6A-54AF-56B4-DC1B-256A9DE37752}"/>
                  </a:ext>
                </a:extLst>
              </p:cNvPr>
              <p:cNvPicPr/>
              <p:nvPr/>
            </p:nvPicPr>
            <p:blipFill>
              <a:blip r:embed="rId6"/>
              <a:stretch>
                <a:fillRect/>
              </a:stretch>
            </p:blipFill>
            <p:spPr>
              <a:xfrm>
                <a:off x="7237498" y="2553898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2CBF2239-E56A-D14C-06AD-E5544058C88E}"/>
                  </a:ext>
                </a:extLst>
              </p14:cNvPr>
              <p14:cNvContentPartPr/>
              <p14:nvPr/>
            </p14:nvContentPartPr>
            <p14:xfrm>
              <a:off x="7327138" y="25718984"/>
              <a:ext cx="360" cy="360"/>
            </p14:xfrm>
          </p:contentPart>
        </mc:Choice>
        <mc:Fallback xmlns="">
          <p:pic>
            <p:nvPicPr>
              <p:cNvPr id="57" name="Ink 56">
                <a:extLst>
                  <a:ext uri="{FF2B5EF4-FFF2-40B4-BE49-F238E27FC236}">
                    <a16:creationId xmlns:a16="http://schemas.microsoft.com/office/drawing/2014/main" id="{2CBF2239-E56A-D14C-06AD-E5544058C88E}"/>
                  </a:ext>
                </a:extLst>
              </p:cNvPr>
              <p:cNvPicPr/>
              <p:nvPr/>
            </p:nvPicPr>
            <p:blipFill>
              <a:blip r:embed="rId6"/>
              <a:stretch>
                <a:fillRect/>
              </a:stretch>
            </p:blipFill>
            <p:spPr>
              <a:xfrm>
                <a:off x="7237498" y="2553898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8" name="Ink 57">
                <a:extLst>
                  <a:ext uri="{FF2B5EF4-FFF2-40B4-BE49-F238E27FC236}">
                    <a16:creationId xmlns:a16="http://schemas.microsoft.com/office/drawing/2014/main" id="{17863380-5840-1FBF-E85F-A1204AD115D7}"/>
                  </a:ext>
                </a:extLst>
              </p14:cNvPr>
              <p14:cNvContentPartPr/>
              <p14:nvPr/>
            </p14:nvContentPartPr>
            <p14:xfrm>
              <a:off x="7344778" y="24799544"/>
              <a:ext cx="360" cy="360"/>
            </p14:xfrm>
          </p:contentPart>
        </mc:Choice>
        <mc:Fallback xmlns="">
          <p:pic>
            <p:nvPicPr>
              <p:cNvPr id="58" name="Ink 57">
                <a:extLst>
                  <a:ext uri="{FF2B5EF4-FFF2-40B4-BE49-F238E27FC236}">
                    <a16:creationId xmlns:a16="http://schemas.microsoft.com/office/drawing/2014/main" id="{17863380-5840-1FBF-E85F-A1204AD115D7}"/>
                  </a:ext>
                </a:extLst>
              </p:cNvPr>
              <p:cNvPicPr/>
              <p:nvPr/>
            </p:nvPicPr>
            <p:blipFill>
              <a:blip r:embed="rId6"/>
              <a:stretch>
                <a:fillRect/>
              </a:stretch>
            </p:blipFill>
            <p:spPr>
              <a:xfrm>
                <a:off x="7254778" y="2461954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9" name="Ink 58">
                <a:extLst>
                  <a:ext uri="{FF2B5EF4-FFF2-40B4-BE49-F238E27FC236}">
                    <a16:creationId xmlns:a16="http://schemas.microsoft.com/office/drawing/2014/main" id="{A9C2ABAD-8136-7EEA-877D-0C782D5C5FFB}"/>
                  </a:ext>
                </a:extLst>
              </p14:cNvPr>
              <p14:cNvContentPartPr/>
              <p14:nvPr/>
            </p14:nvContentPartPr>
            <p14:xfrm>
              <a:off x="7344778" y="24799544"/>
              <a:ext cx="360" cy="360"/>
            </p14:xfrm>
          </p:contentPart>
        </mc:Choice>
        <mc:Fallback xmlns="">
          <p:pic>
            <p:nvPicPr>
              <p:cNvPr id="59" name="Ink 58">
                <a:extLst>
                  <a:ext uri="{FF2B5EF4-FFF2-40B4-BE49-F238E27FC236}">
                    <a16:creationId xmlns:a16="http://schemas.microsoft.com/office/drawing/2014/main" id="{A9C2ABAD-8136-7EEA-877D-0C782D5C5FFB}"/>
                  </a:ext>
                </a:extLst>
              </p:cNvPr>
              <p:cNvPicPr/>
              <p:nvPr/>
            </p:nvPicPr>
            <p:blipFill>
              <a:blip r:embed="rId6"/>
              <a:stretch>
                <a:fillRect/>
              </a:stretch>
            </p:blipFill>
            <p:spPr>
              <a:xfrm>
                <a:off x="7254778" y="2461954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60" name="Ink 59">
                <a:extLst>
                  <a:ext uri="{FF2B5EF4-FFF2-40B4-BE49-F238E27FC236}">
                    <a16:creationId xmlns:a16="http://schemas.microsoft.com/office/drawing/2014/main" id="{BAF92626-C6DA-DA51-2BFB-7177C1304631}"/>
                  </a:ext>
                </a:extLst>
              </p14:cNvPr>
              <p14:cNvContentPartPr/>
              <p14:nvPr/>
            </p14:nvContentPartPr>
            <p14:xfrm>
              <a:off x="7344778" y="24799544"/>
              <a:ext cx="360" cy="360"/>
            </p14:xfrm>
          </p:contentPart>
        </mc:Choice>
        <mc:Fallback xmlns="">
          <p:pic>
            <p:nvPicPr>
              <p:cNvPr id="60" name="Ink 59">
                <a:extLst>
                  <a:ext uri="{FF2B5EF4-FFF2-40B4-BE49-F238E27FC236}">
                    <a16:creationId xmlns:a16="http://schemas.microsoft.com/office/drawing/2014/main" id="{BAF92626-C6DA-DA51-2BFB-7177C1304631}"/>
                  </a:ext>
                </a:extLst>
              </p:cNvPr>
              <p:cNvPicPr/>
              <p:nvPr/>
            </p:nvPicPr>
            <p:blipFill>
              <a:blip r:embed="rId6"/>
              <a:stretch>
                <a:fillRect/>
              </a:stretch>
            </p:blipFill>
            <p:spPr>
              <a:xfrm>
                <a:off x="7254778" y="2461954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61" name="Ink 60">
                <a:extLst>
                  <a:ext uri="{FF2B5EF4-FFF2-40B4-BE49-F238E27FC236}">
                    <a16:creationId xmlns:a16="http://schemas.microsoft.com/office/drawing/2014/main" id="{2428C3E9-87FD-B92B-3922-69EB74BCE0B7}"/>
                  </a:ext>
                </a:extLst>
              </p14:cNvPr>
              <p14:cNvContentPartPr/>
              <p14:nvPr/>
            </p14:nvContentPartPr>
            <p14:xfrm>
              <a:off x="7344778" y="24799544"/>
              <a:ext cx="360" cy="360"/>
            </p14:xfrm>
          </p:contentPart>
        </mc:Choice>
        <mc:Fallback xmlns="">
          <p:pic>
            <p:nvPicPr>
              <p:cNvPr id="61" name="Ink 60">
                <a:extLst>
                  <a:ext uri="{FF2B5EF4-FFF2-40B4-BE49-F238E27FC236}">
                    <a16:creationId xmlns:a16="http://schemas.microsoft.com/office/drawing/2014/main" id="{2428C3E9-87FD-B92B-3922-69EB74BCE0B7}"/>
                  </a:ext>
                </a:extLst>
              </p:cNvPr>
              <p:cNvPicPr/>
              <p:nvPr/>
            </p:nvPicPr>
            <p:blipFill>
              <a:blip r:embed="rId6"/>
              <a:stretch>
                <a:fillRect/>
              </a:stretch>
            </p:blipFill>
            <p:spPr>
              <a:xfrm>
                <a:off x="7254778" y="2461954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2" name="Ink 61">
                <a:extLst>
                  <a:ext uri="{FF2B5EF4-FFF2-40B4-BE49-F238E27FC236}">
                    <a16:creationId xmlns:a16="http://schemas.microsoft.com/office/drawing/2014/main" id="{E1F8A877-21AE-8620-2838-D97965CEF48A}"/>
                  </a:ext>
                </a:extLst>
              </p14:cNvPr>
              <p14:cNvContentPartPr/>
              <p14:nvPr/>
            </p14:nvContentPartPr>
            <p14:xfrm>
              <a:off x="7344778" y="24799544"/>
              <a:ext cx="360" cy="360"/>
            </p14:xfrm>
          </p:contentPart>
        </mc:Choice>
        <mc:Fallback xmlns="">
          <p:pic>
            <p:nvPicPr>
              <p:cNvPr id="62" name="Ink 61">
                <a:extLst>
                  <a:ext uri="{FF2B5EF4-FFF2-40B4-BE49-F238E27FC236}">
                    <a16:creationId xmlns:a16="http://schemas.microsoft.com/office/drawing/2014/main" id="{E1F8A877-21AE-8620-2838-D97965CEF48A}"/>
                  </a:ext>
                </a:extLst>
              </p:cNvPr>
              <p:cNvPicPr/>
              <p:nvPr/>
            </p:nvPicPr>
            <p:blipFill>
              <a:blip r:embed="rId6"/>
              <a:stretch>
                <a:fillRect/>
              </a:stretch>
            </p:blipFill>
            <p:spPr>
              <a:xfrm>
                <a:off x="7254778" y="2461954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3" name="Ink 62">
                <a:extLst>
                  <a:ext uri="{FF2B5EF4-FFF2-40B4-BE49-F238E27FC236}">
                    <a16:creationId xmlns:a16="http://schemas.microsoft.com/office/drawing/2014/main" id="{CCA20738-EB77-2EAC-683E-30838D7B1824}"/>
                  </a:ext>
                </a:extLst>
              </p14:cNvPr>
              <p14:cNvContentPartPr/>
              <p14:nvPr/>
            </p14:nvContentPartPr>
            <p14:xfrm>
              <a:off x="7344778" y="24799544"/>
              <a:ext cx="360" cy="360"/>
            </p14:xfrm>
          </p:contentPart>
        </mc:Choice>
        <mc:Fallback xmlns="">
          <p:pic>
            <p:nvPicPr>
              <p:cNvPr id="63" name="Ink 62">
                <a:extLst>
                  <a:ext uri="{FF2B5EF4-FFF2-40B4-BE49-F238E27FC236}">
                    <a16:creationId xmlns:a16="http://schemas.microsoft.com/office/drawing/2014/main" id="{CCA20738-EB77-2EAC-683E-30838D7B1824}"/>
                  </a:ext>
                </a:extLst>
              </p:cNvPr>
              <p:cNvPicPr/>
              <p:nvPr/>
            </p:nvPicPr>
            <p:blipFill>
              <a:blip r:embed="rId6"/>
              <a:stretch>
                <a:fillRect/>
              </a:stretch>
            </p:blipFill>
            <p:spPr>
              <a:xfrm>
                <a:off x="7254778" y="2461954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4" name="Ink 63">
                <a:extLst>
                  <a:ext uri="{FF2B5EF4-FFF2-40B4-BE49-F238E27FC236}">
                    <a16:creationId xmlns:a16="http://schemas.microsoft.com/office/drawing/2014/main" id="{CA2C400C-314C-6557-C83E-EA7D0BF77BC4}"/>
                  </a:ext>
                </a:extLst>
              </p14:cNvPr>
              <p14:cNvContentPartPr/>
              <p14:nvPr/>
            </p14:nvContentPartPr>
            <p14:xfrm>
              <a:off x="7344778" y="24799544"/>
              <a:ext cx="360" cy="360"/>
            </p14:xfrm>
          </p:contentPart>
        </mc:Choice>
        <mc:Fallback xmlns="">
          <p:pic>
            <p:nvPicPr>
              <p:cNvPr id="64" name="Ink 63">
                <a:extLst>
                  <a:ext uri="{FF2B5EF4-FFF2-40B4-BE49-F238E27FC236}">
                    <a16:creationId xmlns:a16="http://schemas.microsoft.com/office/drawing/2014/main" id="{CA2C400C-314C-6557-C83E-EA7D0BF77BC4}"/>
                  </a:ext>
                </a:extLst>
              </p:cNvPr>
              <p:cNvPicPr/>
              <p:nvPr/>
            </p:nvPicPr>
            <p:blipFill>
              <a:blip r:embed="rId6"/>
              <a:stretch>
                <a:fillRect/>
              </a:stretch>
            </p:blipFill>
            <p:spPr>
              <a:xfrm>
                <a:off x="7254778" y="2461954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5" name="Ink 64">
                <a:extLst>
                  <a:ext uri="{FF2B5EF4-FFF2-40B4-BE49-F238E27FC236}">
                    <a16:creationId xmlns:a16="http://schemas.microsoft.com/office/drawing/2014/main" id="{2249F9D4-388E-ADF5-A3D4-4DBB75EFB246}"/>
                  </a:ext>
                </a:extLst>
              </p14:cNvPr>
              <p14:cNvContentPartPr/>
              <p14:nvPr/>
            </p14:nvContentPartPr>
            <p14:xfrm>
              <a:off x="7344778" y="24799544"/>
              <a:ext cx="360" cy="360"/>
            </p14:xfrm>
          </p:contentPart>
        </mc:Choice>
        <mc:Fallback xmlns="">
          <p:pic>
            <p:nvPicPr>
              <p:cNvPr id="65" name="Ink 64">
                <a:extLst>
                  <a:ext uri="{FF2B5EF4-FFF2-40B4-BE49-F238E27FC236}">
                    <a16:creationId xmlns:a16="http://schemas.microsoft.com/office/drawing/2014/main" id="{2249F9D4-388E-ADF5-A3D4-4DBB75EFB246}"/>
                  </a:ext>
                </a:extLst>
              </p:cNvPr>
              <p:cNvPicPr/>
              <p:nvPr/>
            </p:nvPicPr>
            <p:blipFill>
              <a:blip r:embed="rId6"/>
              <a:stretch>
                <a:fillRect/>
              </a:stretch>
            </p:blipFill>
            <p:spPr>
              <a:xfrm>
                <a:off x="7254778" y="2461954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6" name="Ink 65">
                <a:extLst>
                  <a:ext uri="{FF2B5EF4-FFF2-40B4-BE49-F238E27FC236}">
                    <a16:creationId xmlns:a16="http://schemas.microsoft.com/office/drawing/2014/main" id="{5D781A3B-C6C9-BDC7-88A2-5DA3F2A23F6C}"/>
                  </a:ext>
                </a:extLst>
              </p14:cNvPr>
              <p14:cNvContentPartPr/>
              <p14:nvPr/>
            </p14:nvContentPartPr>
            <p14:xfrm>
              <a:off x="7270978" y="25067024"/>
              <a:ext cx="360" cy="360"/>
            </p14:xfrm>
          </p:contentPart>
        </mc:Choice>
        <mc:Fallback xmlns="">
          <p:pic>
            <p:nvPicPr>
              <p:cNvPr id="66" name="Ink 65">
                <a:extLst>
                  <a:ext uri="{FF2B5EF4-FFF2-40B4-BE49-F238E27FC236}">
                    <a16:creationId xmlns:a16="http://schemas.microsoft.com/office/drawing/2014/main" id="{5D781A3B-C6C9-BDC7-88A2-5DA3F2A23F6C}"/>
                  </a:ext>
                </a:extLst>
              </p:cNvPr>
              <p:cNvPicPr/>
              <p:nvPr/>
            </p:nvPicPr>
            <p:blipFill>
              <a:blip r:embed="rId6"/>
              <a:stretch>
                <a:fillRect/>
              </a:stretch>
            </p:blipFill>
            <p:spPr>
              <a:xfrm>
                <a:off x="7181338" y="2488738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7" name="Ink 66">
                <a:extLst>
                  <a:ext uri="{FF2B5EF4-FFF2-40B4-BE49-F238E27FC236}">
                    <a16:creationId xmlns:a16="http://schemas.microsoft.com/office/drawing/2014/main" id="{0E28E35B-9FB6-57F4-E655-0AC81933AD3F}"/>
                  </a:ext>
                </a:extLst>
              </p14:cNvPr>
              <p14:cNvContentPartPr/>
              <p14:nvPr/>
            </p14:nvContentPartPr>
            <p14:xfrm>
              <a:off x="7270978" y="25067024"/>
              <a:ext cx="360" cy="360"/>
            </p14:xfrm>
          </p:contentPart>
        </mc:Choice>
        <mc:Fallback xmlns="">
          <p:pic>
            <p:nvPicPr>
              <p:cNvPr id="67" name="Ink 66">
                <a:extLst>
                  <a:ext uri="{FF2B5EF4-FFF2-40B4-BE49-F238E27FC236}">
                    <a16:creationId xmlns:a16="http://schemas.microsoft.com/office/drawing/2014/main" id="{0E28E35B-9FB6-57F4-E655-0AC81933AD3F}"/>
                  </a:ext>
                </a:extLst>
              </p:cNvPr>
              <p:cNvPicPr/>
              <p:nvPr/>
            </p:nvPicPr>
            <p:blipFill>
              <a:blip r:embed="rId6"/>
              <a:stretch>
                <a:fillRect/>
              </a:stretch>
            </p:blipFill>
            <p:spPr>
              <a:xfrm>
                <a:off x="7181338" y="24887384"/>
                <a:ext cx="180000" cy="360000"/>
              </a:xfrm>
              <a:prstGeom prst="rect">
                <a:avLst/>
              </a:prstGeom>
            </p:spPr>
          </p:pic>
        </mc:Fallback>
      </mc:AlternateContent>
      <p:pic>
        <p:nvPicPr>
          <p:cNvPr id="111" name="Picture 110">
            <a:extLst>
              <a:ext uri="{FF2B5EF4-FFF2-40B4-BE49-F238E27FC236}">
                <a16:creationId xmlns:a16="http://schemas.microsoft.com/office/drawing/2014/main" id="{430A48C2-6DA4-3B9D-6D37-A75AC10F4336}"/>
              </a:ext>
            </a:extLst>
          </p:cNvPr>
          <p:cNvPicPr>
            <a:picLocks noChangeAspect="1"/>
          </p:cNvPicPr>
          <p:nvPr/>
        </p:nvPicPr>
        <p:blipFill rotWithShape="1">
          <a:blip r:embed="rId57"/>
          <a:srcRect l="3006" t="11337" b="14731"/>
          <a:stretch/>
        </p:blipFill>
        <p:spPr>
          <a:xfrm>
            <a:off x="1009055" y="23369376"/>
            <a:ext cx="10827345" cy="2860336"/>
          </a:xfrm>
          <a:prstGeom prst="rect">
            <a:avLst/>
          </a:prstGeom>
        </p:spPr>
      </p:pic>
      <p:sp>
        <p:nvSpPr>
          <p:cNvPr id="80" name="Google Shape;83;p1">
            <a:extLst>
              <a:ext uri="{FF2B5EF4-FFF2-40B4-BE49-F238E27FC236}">
                <a16:creationId xmlns:a16="http://schemas.microsoft.com/office/drawing/2014/main" id="{0C9F4825-1CE1-D0AB-D892-AF4121BF78A3}"/>
              </a:ext>
            </a:extLst>
          </p:cNvPr>
          <p:cNvSpPr txBox="1"/>
          <p:nvPr/>
        </p:nvSpPr>
        <p:spPr>
          <a:xfrm>
            <a:off x="13506700" y="468000"/>
            <a:ext cx="16710900" cy="1524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1400"/>
              </a:spcAft>
              <a:buClr>
                <a:schemeClr val="dk1"/>
              </a:buClr>
              <a:buSzPts val="1100"/>
              <a:buFont typeface="Arial"/>
              <a:buNone/>
            </a:pPr>
            <a:r>
              <a:rPr lang="en-US" sz="4900" dirty="0"/>
              <a:t>Reducing polyamine levels favors </a:t>
            </a:r>
            <a:r>
              <a:rPr lang="en-US" sz="4900"/>
              <a:t>osteogenic differentiation of MSCs</a:t>
            </a:r>
            <a:endParaRPr sz="4900" dirty="0"/>
          </a:p>
        </p:txBody>
      </p:sp>
      <p:pic>
        <p:nvPicPr>
          <p:cNvPr id="106" name="Google Shape;103;p1" descr="Logo&#10;&#10;Description automatically generated">
            <a:extLst>
              <a:ext uri="{FF2B5EF4-FFF2-40B4-BE49-F238E27FC236}">
                <a16:creationId xmlns:a16="http://schemas.microsoft.com/office/drawing/2014/main" id="{E5DCFF18-1669-91C6-54B0-60748DDAE611}"/>
              </a:ext>
            </a:extLst>
          </p:cNvPr>
          <p:cNvPicPr preferRelativeResize="0"/>
          <p:nvPr/>
        </p:nvPicPr>
        <p:blipFill rotWithShape="1">
          <a:blip r:embed="rId58">
            <a:alphaModFix/>
          </a:blip>
          <a:srcRect/>
          <a:stretch/>
        </p:blipFill>
        <p:spPr>
          <a:xfrm>
            <a:off x="37558925" y="1154737"/>
            <a:ext cx="5362573" cy="1729127"/>
          </a:xfrm>
          <a:prstGeom prst="rect">
            <a:avLst/>
          </a:prstGeom>
          <a:noFill/>
          <a:ln>
            <a:noFill/>
          </a:ln>
        </p:spPr>
      </p:pic>
      <p:sp>
        <p:nvSpPr>
          <p:cNvPr id="107" name="Google Shape;104;p1">
            <a:extLst>
              <a:ext uri="{FF2B5EF4-FFF2-40B4-BE49-F238E27FC236}">
                <a16:creationId xmlns:a16="http://schemas.microsoft.com/office/drawing/2014/main" id="{5D365569-8A23-DE51-6005-28B02F0CEB74}"/>
              </a:ext>
            </a:extLst>
          </p:cNvPr>
          <p:cNvSpPr txBox="1"/>
          <p:nvPr/>
        </p:nvSpPr>
        <p:spPr>
          <a:xfrm>
            <a:off x="38481000" y="783610"/>
            <a:ext cx="5185800" cy="892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2B735"/>
              </a:buClr>
              <a:buSzPts val="5200"/>
              <a:buFont typeface="Montserrat"/>
              <a:buNone/>
            </a:pPr>
            <a:endParaRPr sz="5200" b="0" i="0" u="none" strike="noStrike" cap="none">
              <a:solidFill>
                <a:srgbClr val="000000"/>
              </a:solidFill>
              <a:latin typeface="Arial"/>
              <a:ea typeface="Arial"/>
              <a:cs typeface="Arial"/>
              <a:sym typeface="Arial"/>
            </a:endParaRPr>
          </a:p>
        </p:txBody>
      </p:sp>
      <p:pic>
        <p:nvPicPr>
          <p:cNvPr id="108" name="Google Shape;105;p1">
            <a:extLst>
              <a:ext uri="{FF2B5EF4-FFF2-40B4-BE49-F238E27FC236}">
                <a16:creationId xmlns:a16="http://schemas.microsoft.com/office/drawing/2014/main" id="{9BAC216A-71DC-4BB3-822C-AC64A96603C6}"/>
              </a:ext>
            </a:extLst>
          </p:cNvPr>
          <p:cNvPicPr preferRelativeResize="0"/>
          <p:nvPr/>
        </p:nvPicPr>
        <p:blipFill>
          <a:blip r:embed="rId59">
            <a:alphaModFix/>
          </a:blip>
          <a:stretch>
            <a:fillRect/>
          </a:stretch>
        </p:blipFill>
        <p:spPr>
          <a:xfrm>
            <a:off x="32573775" y="1171911"/>
            <a:ext cx="4638260" cy="1905000"/>
          </a:xfrm>
          <a:prstGeom prst="rect">
            <a:avLst/>
          </a:prstGeom>
          <a:noFill/>
          <a:ln>
            <a:noFill/>
          </a:ln>
        </p:spPr>
      </p:pic>
      <p:pic>
        <p:nvPicPr>
          <p:cNvPr id="109" name="Google Shape;106;p1">
            <a:extLst>
              <a:ext uri="{FF2B5EF4-FFF2-40B4-BE49-F238E27FC236}">
                <a16:creationId xmlns:a16="http://schemas.microsoft.com/office/drawing/2014/main" id="{3DE1A81F-C028-8ED0-5411-CD149B929FA2}"/>
              </a:ext>
            </a:extLst>
          </p:cNvPr>
          <p:cNvPicPr preferRelativeResize="0"/>
          <p:nvPr/>
        </p:nvPicPr>
        <p:blipFill>
          <a:blip r:embed="rId60">
            <a:alphaModFix/>
          </a:blip>
          <a:stretch>
            <a:fillRect/>
          </a:stretch>
        </p:blipFill>
        <p:spPr>
          <a:xfrm>
            <a:off x="491638" y="783600"/>
            <a:ext cx="5362575" cy="1905000"/>
          </a:xfrm>
          <a:prstGeom prst="rect">
            <a:avLst/>
          </a:prstGeom>
          <a:noFill/>
          <a:ln w="25400" cap="flat" cmpd="sng">
            <a:solidFill>
              <a:schemeClr val="lt1"/>
            </a:solidFill>
            <a:prstDash val="solid"/>
            <a:round/>
            <a:headEnd type="none" w="sm" len="sm"/>
            <a:tailEnd type="none" w="sm" len="sm"/>
          </a:ln>
        </p:spPr>
      </p:pic>
      <p:sp>
        <p:nvSpPr>
          <p:cNvPr id="110" name="Google Shape;107;p1">
            <a:extLst>
              <a:ext uri="{FF2B5EF4-FFF2-40B4-BE49-F238E27FC236}">
                <a16:creationId xmlns:a16="http://schemas.microsoft.com/office/drawing/2014/main" id="{0E2C3C71-0E0A-AFB9-7E49-878E7C754F2F}"/>
              </a:ext>
            </a:extLst>
          </p:cNvPr>
          <p:cNvSpPr txBox="1"/>
          <p:nvPr/>
        </p:nvSpPr>
        <p:spPr>
          <a:xfrm>
            <a:off x="5854225" y="1093100"/>
            <a:ext cx="7086600" cy="16619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800" b="1" dirty="0">
                <a:solidFill>
                  <a:srgbClr val="073763"/>
                </a:solidFill>
              </a:rPr>
              <a:t>Institute for Regenerative Cures </a:t>
            </a:r>
            <a:endParaRPr sz="4800" b="1" dirty="0">
              <a:solidFill>
                <a:srgbClr val="073763"/>
              </a:solidFill>
            </a:endParaRPr>
          </a:p>
        </p:txBody>
      </p:sp>
      <p:sp>
        <p:nvSpPr>
          <p:cNvPr id="112" name="Google Shape;102;p1">
            <a:extLst>
              <a:ext uri="{FF2B5EF4-FFF2-40B4-BE49-F238E27FC236}">
                <a16:creationId xmlns:a16="http://schemas.microsoft.com/office/drawing/2014/main" id="{A9CB5C0F-D374-C9BF-C2A9-7B9A4C7ABF3E}"/>
              </a:ext>
            </a:extLst>
          </p:cNvPr>
          <p:cNvSpPr txBox="1"/>
          <p:nvPr/>
        </p:nvSpPr>
        <p:spPr>
          <a:xfrm>
            <a:off x="9458482" y="2103867"/>
            <a:ext cx="24807336" cy="979890"/>
          </a:xfrm>
          <a:prstGeom prst="rect">
            <a:avLst/>
          </a:prstGeom>
          <a:noFill/>
          <a:ln>
            <a:noFill/>
          </a:ln>
        </p:spPr>
        <p:txBody>
          <a:bodyPr spcFirstLastPara="1" wrap="square" lIns="91425" tIns="45700" rIns="91425" bIns="45700" anchor="t" anchorCtr="0">
            <a:noAutofit/>
          </a:bodyPr>
          <a:lstStyle/>
          <a:p>
            <a:pPr lvl="0" algn="ctr">
              <a:buClr>
                <a:srgbClr val="FFFFFF"/>
              </a:buClr>
              <a:buSzPts val="700"/>
            </a:pPr>
            <a:r>
              <a:rPr lang="en-US" sz="3600" dirty="0"/>
              <a:t>David Morales, Amin </a:t>
            </a:r>
            <a:r>
              <a:rPr lang="en-US" sz="3600" dirty="0" err="1"/>
              <a:t>Cressman</a:t>
            </a:r>
            <a:r>
              <a:rPr lang="en-US" sz="3600" dirty="0"/>
              <a:t>, Fernando Fierro</a:t>
            </a:r>
            <a:r>
              <a:rPr lang="en-US" sz="3600" baseline="30000" dirty="0"/>
              <a:t>1</a:t>
            </a:r>
            <a:endParaRPr sz="3600" dirty="0"/>
          </a:p>
        </p:txBody>
      </p:sp>
      <p:pic>
        <p:nvPicPr>
          <p:cNvPr id="83" name="Picture 82">
            <a:extLst>
              <a:ext uri="{FF2B5EF4-FFF2-40B4-BE49-F238E27FC236}">
                <a16:creationId xmlns:a16="http://schemas.microsoft.com/office/drawing/2014/main" id="{B17756AA-0266-20FC-EF4D-2BA42B03601F}"/>
              </a:ext>
            </a:extLst>
          </p:cNvPr>
          <p:cNvPicPr>
            <a:picLocks noChangeAspect="1"/>
          </p:cNvPicPr>
          <p:nvPr/>
        </p:nvPicPr>
        <p:blipFill rotWithShape="1">
          <a:blip r:embed="rId61"/>
          <a:srcRect b="15326"/>
          <a:stretch/>
        </p:blipFill>
        <p:spPr>
          <a:xfrm>
            <a:off x="28354425" y="4572000"/>
            <a:ext cx="14623689" cy="9836727"/>
          </a:xfrm>
          <a:prstGeom prst="rect">
            <a:avLst/>
          </a:prstGeom>
        </p:spPr>
      </p:pic>
      <p:graphicFrame>
        <p:nvGraphicFramePr>
          <p:cNvPr id="104" name="Object 103">
            <a:extLst>
              <a:ext uri="{FF2B5EF4-FFF2-40B4-BE49-F238E27FC236}">
                <a16:creationId xmlns:a16="http://schemas.microsoft.com/office/drawing/2014/main" id="{193A8245-7839-292A-C7D4-67BFADA93334}"/>
              </a:ext>
            </a:extLst>
          </p:cNvPr>
          <p:cNvGraphicFramePr>
            <a:graphicFrameLocks noChangeAspect="1"/>
          </p:cNvGraphicFramePr>
          <p:nvPr>
            <p:extLst>
              <p:ext uri="{D42A27DB-BD31-4B8C-83A1-F6EECF244321}">
                <p14:modId xmlns:p14="http://schemas.microsoft.com/office/powerpoint/2010/main" val="1060948593"/>
              </p:ext>
            </p:extLst>
          </p:nvPr>
        </p:nvGraphicFramePr>
        <p:xfrm>
          <a:off x="12794592" y="19081293"/>
          <a:ext cx="7322208" cy="6650651"/>
        </p:xfrm>
        <a:graphic>
          <a:graphicData uri="http://schemas.openxmlformats.org/presentationml/2006/ole">
            <mc:AlternateContent xmlns:mc="http://schemas.openxmlformats.org/markup-compatibility/2006">
              <mc:Choice xmlns:v="urn:schemas-microsoft-com:vml" Requires="v">
                <p:oleObj spid="_x0000_s1028" name="Prism 9" r:id="rId62" imgW="7600795" imgH="6790316" progId="Prism9.Document">
                  <p:embed/>
                </p:oleObj>
              </mc:Choice>
              <mc:Fallback>
                <p:oleObj name="Prism 9" r:id="rId62" imgW="7600795" imgH="6790316" progId="Prism9.Document">
                  <p:embed/>
                  <p:pic>
                    <p:nvPicPr>
                      <p:cNvPr id="15" name="Object 14">
                        <a:extLst>
                          <a:ext uri="{FF2B5EF4-FFF2-40B4-BE49-F238E27FC236}">
                            <a16:creationId xmlns:a16="http://schemas.microsoft.com/office/drawing/2014/main" id="{5B91EBFA-E8A9-45A2-9A68-EA256EF4BC9B}"/>
                          </a:ext>
                        </a:extLst>
                      </p:cNvPr>
                      <p:cNvPicPr/>
                      <p:nvPr/>
                    </p:nvPicPr>
                    <p:blipFill>
                      <a:blip r:embed="rId63"/>
                      <a:stretch>
                        <a:fillRect/>
                      </a:stretch>
                    </p:blipFill>
                    <p:spPr>
                      <a:xfrm>
                        <a:off x="12794592" y="19081293"/>
                        <a:ext cx="7322208" cy="6650651"/>
                      </a:xfrm>
                      <a:prstGeom prst="rect">
                        <a:avLst/>
                      </a:prstGeom>
                    </p:spPr>
                  </p:pic>
                </p:oleObj>
              </mc:Fallback>
            </mc:AlternateContent>
          </a:graphicData>
        </a:graphic>
      </p:graphicFrame>
      <p:pic>
        <p:nvPicPr>
          <p:cNvPr id="105" name="Picture 104">
            <a:extLst>
              <a:ext uri="{FF2B5EF4-FFF2-40B4-BE49-F238E27FC236}">
                <a16:creationId xmlns:a16="http://schemas.microsoft.com/office/drawing/2014/main" id="{F2619646-6109-B678-44B8-D01E453D3206}"/>
              </a:ext>
            </a:extLst>
          </p:cNvPr>
          <p:cNvPicPr>
            <a:picLocks noChangeAspect="1"/>
          </p:cNvPicPr>
          <p:nvPr/>
        </p:nvPicPr>
        <p:blipFill>
          <a:blip r:embed="rId64"/>
          <a:stretch>
            <a:fillRect/>
          </a:stretch>
        </p:blipFill>
        <p:spPr>
          <a:xfrm>
            <a:off x="19449563" y="20207521"/>
            <a:ext cx="7978686" cy="5524424"/>
          </a:xfrm>
          <a:prstGeom prst="rect">
            <a:avLst/>
          </a:prstGeom>
        </p:spPr>
      </p:pic>
      <p:sp>
        <p:nvSpPr>
          <p:cNvPr id="113" name="TextBox 112">
            <a:extLst>
              <a:ext uri="{FF2B5EF4-FFF2-40B4-BE49-F238E27FC236}">
                <a16:creationId xmlns:a16="http://schemas.microsoft.com/office/drawing/2014/main" id="{1450A621-5F4E-D5CF-9959-5210962C6222}"/>
              </a:ext>
            </a:extLst>
          </p:cNvPr>
          <p:cNvSpPr txBox="1"/>
          <p:nvPr/>
        </p:nvSpPr>
        <p:spPr>
          <a:xfrm>
            <a:off x="19695314" y="26060169"/>
            <a:ext cx="6523347" cy="2246769"/>
          </a:xfrm>
          <a:prstGeom prst="rect">
            <a:avLst/>
          </a:prstGeom>
          <a:noFill/>
        </p:spPr>
        <p:txBody>
          <a:bodyPr wrap="square" rtlCol="0">
            <a:spAutoFit/>
          </a:bodyPr>
          <a:lstStyle/>
          <a:p>
            <a:r>
              <a:rPr lang="en-US" sz="2400" b="1" dirty="0"/>
              <a:t>Figure 3</a:t>
            </a:r>
            <a:r>
              <a:rPr lang="en-US" sz="2400" dirty="0"/>
              <a:t>.</a:t>
            </a:r>
            <a:r>
              <a:rPr lang="en-US" sz="2400" b="1" dirty="0"/>
              <a:t> </a:t>
            </a:r>
            <a:r>
              <a:rPr lang="en-US" sz="2400" dirty="0"/>
              <a:t>ALP from MSCs supplemented with polyamines at various concentrations (n = 7).</a:t>
            </a:r>
          </a:p>
          <a:p>
            <a:endParaRPr lang="en-US" sz="2400" dirty="0"/>
          </a:p>
          <a:p>
            <a:endParaRPr lang="en-US" sz="2400" dirty="0"/>
          </a:p>
          <a:p>
            <a:r>
              <a:rPr lang="en-US" sz="2000" dirty="0"/>
              <a:t>- work done by Amin </a:t>
            </a:r>
            <a:r>
              <a:rPr lang="en-US" sz="2000" dirty="0" err="1"/>
              <a:t>Cressman</a:t>
            </a:r>
            <a:endParaRPr lang="en-US" sz="2000" dirty="0"/>
          </a:p>
          <a:p>
            <a:endParaRPr lang="en-US" sz="2400" dirty="0"/>
          </a:p>
        </p:txBody>
      </p:sp>
      <p:sp>
        <p:nvSpPr>
          <p:cNvPr id="114" name="TextBox 113">
            <a:extLst>
              <a:ext uri="{FF2B5EF4-FFF2-40B4-BE49-F238E27FC236}">
                <a16:creationId xmlns:a16="http://schemas.microsoft.com/office/drawing/2014/main" id="{AE8EAE0A-AF80-AE5B-CCD7-4683EB341581}"/>
              </a:ext>
            </a:extLst>
          </p:cNvPr>
          <p:cNvSpPr txBox="1"/>
          <p:nvPr/>
        </p:nvSpPr>
        <p:spPr>
          <a:xfrm>
            <a:off x="13113645" y="26060169"/>
            <a:ext cx="6335918" cy="2092881"/>
          </a:xfrm>
          <a:prstGeom prst="rect">
            <a:avLst/>
          </a:prstGeom>
          <a:noFill/>
        </p:spPr>
        <p:txBody>
          <a:bodyPr wrap="square" rtlCol="0">
            <a:spAutoFit/>
          </a:bodyPr>
          <a:lstStyle/>
          <a:p>
            <a:r>
              <a:rPr lang="en-US" sz="2400" b="1" dirty="0"/>
              <a:t>Figure 2</a:t>
            </a:r>
            <a:r>
              <a:rPr lang="en-US" sz="2400" dirty="0"/>
              <a:t>.</a:t>
            </a:r>
            <a:r>
              <a:rPr lang="en-US" sz="2400" b="1" dirty="0"/>
              <a:t> </a:t>
            </a:r>
            <a:r>
              <a:rPr lang="en-US" sz="2400" dirty="0"/>
              <a:t>mRNA expression of SAT 1 compared to GAPDH during osteogenesis over time. </a:t>
            </a:r>
          </a:p>
          <a:p>
            <a:endParaRPr lang="en-US" sz="2400" dirty="0"/>
          </a:p>
          <a:p>
            <a:r>
              <a:rPr lang="en-US" sz="2000" dirty="0"/>
              <a:t>- work done by Amin </a:t>
            </a:r>
            <a:r>
              <a:rPr lang="en-US" sz="2000" dirty="0" err="1"/>
              <a:t>Cressman</a:t>
            </a:r>
            <a:endParaRPr lang="en-US" sz="2000" dirty="0"/>
          </a:p>
          <a:p>
            <a:endParaRPr lang="en-US" dirty="0"/>
          </a:p>
        </p:txBody>
      </p:sp>
      <p:sp>
        <p:nvSpPr>
          <p:cNvPr id="115" name="TextBox 114">
            <a:extLst>
              <a:ext uri="{FF2B5EF4-FFF2-40B4-BE49-F238E27FC236}">
                <a16:creationId xmlns:a16="http://schemas.microsoft.com/office/drawing/2014/main" id="{89C4EB2A-5E04-8EFB-A817-FBC53FC6D61B}"/>
              </a:ext>
            </a:extLst>
          </p:cNvPr>
          <p:cNvSpPr txBox="1"/>
          <p:nvPr/>
        </p:nvSpPr>
        <p:spPr>
          <a:xfrm>
            <a:off x="20116800" y="18953018"/>
            <a:ext cx="5310301" cy="1108364"/>
          </a:xfrm>
          <a:prstGeom prst="rect">
            <a:avLst/>
          </a:prstGeom>
          <a:noFill/>
        </p:spPr>
        <p:txBody>
          <a:bodyPr wrap="square" rtlCol="0">
            <a:spAutoFit/>
          </a:bodyPr>
          <a:lstStyle/>
          <a:p>
            <a:endParaRPr lang="en-US" dirty="0"/>
          </a:p>
        </p:txBody>
      </p:sp>
      <p:sp>
        <p:nvSpPr>
          <p:cNvPr id="116" name="TextBox 115">
            <a:extLst>
              <a:ext uri="{FF2B5EF4-FFF2-40B4-BE49-F238E27FC236}">
                <a16:creationId xmlns:a16="http://schemas.microsoft.com/office/drawing/2014/main" id="{99296B59-6A42-9BAE-4BD0-7CBB8D0B2E29}"/>
              </a:ext>
            </a:extLst>
          </p:cNvPr>
          <p:cNvSpPr txBox="1"/>
          <p:nvPr/>
        </p:nvSpPr>
        <p:spPr>
          <a:xfrm>
            <a:off x="35787470" y="14484927"/>
            <a:ext cx="7072799" cy="1200329"/>
          </a:xfrm>
          <a:prstGeom prst="rect">
            <a:avLst/>
          </a:prstGeom>
          <a:noFill/>
        </p:spPr>
        <p:txBody>
          <a:bodyPr wrap="square" rtlCol="0">
            <a:spAutoFit/>
          </a:bodyPr>
          <a:lstStyle/>
          <a:p>
            <a:r>
              <a:rPr lang="en-US" sz="2400" b="1" dirty="0"/>
              <a:t>Figure 6. </a:t>
            </a:r>
            <a:r>
              <a:rPr lang="en-US" sz="2400" dirty="0"/>
              <a:t>MSCs exposed to inhibitors at 10 </a:t>
            </a:r>
            <a:r>
              <a:rPr lang="el-GR" sz="2400" dirty="0"/>
              <a:t>μ</a:t>
            </a:r>
            <a:r>
              <a:rPr lang="en-US" sz="2400" dirty="0"/>
              <a:t>M. Cell counts conducted on days 0, 2, 4 and 6 </a:t>
            </a:r>
          </a:p>
          <a:p>
            <a:r>
              <a:rPr lang="en-US" sz="2400" dirty="0"/>
              <a:t>(n = 8).</a:t>
            </a:r>
            <a:endParaRPr lang="en-US" sz="2400" b="1" dirty="0"/>
          </a:p>
        </p:txBody>
      </p:sp>
      <p:sp>
        <p:nvSpPr>
          <p:cNvPr id="124" name="TextBox 123">
            <a:extLst>
              <a:ext uri="{FF2B5EF4-FFF2-40B4-BE49-F238E27FC236}">
                <a16:creationId xmlns:a16="http://schemas.microsoft.com/office/drawing/2014/main" id="{36888351-2C3E-F129-3DA0-E88B157BFFDF}"/>
              </a:ext>
            </a:extLst>
          </p:cNvPr>
          <p:cNvSpPr txBox="1"/>
          <p:nvPr/>
        </p:nvSpPr>
        <p:spPr>
          <a:xfrm>
            <a:off x="28593470" y="14484927"/>
            <a:ext cx="7072799" cy="1200329"/>
          </a:xfrm>
          <a:prstGeom prst="rect">
            <a:avLst/>
          </a:prstGeom>
          <a:noFill/>
        </p:spPr>
        <p:txBody>
          <a:bodyPr wrap="square" rtlCol="0">
            <a:spAutoFit/>
          </a:bodyPr>
          <a:lstStyle/>
          <a:p>
            <a:r>
              <a:rPr lang="en-US" sz="2400" b="1" dirty="0"/>
              <a:t>Figure 5. </a:t>
            </a:r>
            <a:r>
              <a:rPr lang="en-US" sz="2400" dirty="0"/>
              <a:t>ALP from inhibited MSCs. Values are ratios of ALP activity relative to protein concentration (n = 8)</a:t>
            </a:r>
          </a:p>
        </p:txBody>
      </p:sp>
      <p:pic>
        <p:nvPicPr>
          <p:cNvPr id="125" name="Picture 124">
            <a:extLst>
              <a:ext uri="{FF2B5EF4-FFF2-40B4-BE49-F238E27FC236}">
                <a16:creationId xmlns:a16="http://schemas.microsoft.com/office/drawing/2014/main" id="{4070A2BD-55FA-7F37-7E03-E615B896202C}"/>
              </a:ext>
            </a:extLst>
          </p:cNvPr>
          <p:cNvPicPr>
            <a:picLocks noChangeAspect="1"/>
          </p:cNvPicPr>
          <p:nvPr/>
        </p:nvPicPr>
        <p:blipFill rotWithShape="1">
          <a:blip r:embed="rId65"/>
          <a:srcRect l="12050" t="11778" r="60931" b="82128"/>
          <a:stretch/>
        </p:blipFill>
        <p:spPr>
          <a:xfrm>
            <a:off x="21471836" y="18496518"/>
            <a:ext cx="3457543" cy="619442"/>
          </a:xfrm>
          <a:prstGeom prst="rect">
            <a:avLst/>
          </a:prstGeom>
        </p:spPr>
      </p:pic>
      <p:sp>
        <p:nvSpPr>
          <p:cNvPr id="126" name="TextBox 125">
            <a:extLst>
              <a:ext uri="{FF2B5EF4-FFF2-40B4-BE49-F238E27FC236}">
                <a16:creationId xmlns:a16="http://schemas.microsoft.com/office/drawing/2014/main" id="{F9DB3EF3-8DD0-BD29-2667-2C7377693BD2}"/>
              </a:ext>
            </a:extLst>
          </p:cNvPr>
          <p:cNvSpPr txBox="1"/>
          <p:nvPr/>
        </p:nvSpPr>
        <p:spPr>
          <a:xfrm>
            <a:off x="15315594" y="18496518"/>
            <a:ext cx="5310301" cy="584775"/>
          </a:xfrm>
          <a:prstGeom prst="rect">
            <a:avLst/>
          </a:prstGeom>
          <a:noFill/>
        </p:spPr>
        <p:txBody>
          <a:bodyPr wrap="square" rtlCol="0">
            <a:spAutoFit/>
          </a:bodyPr>
          <a:lstStyle/>
          <a:p>
            <a:r>
              <a:rPr lang="en-US" sz="3200" b="1" u="sng" dirty="0"/>
              <a:t>mRNA expression</a:t>
            </a:r>
          </a:p>
        </p:txBody>
      </p:sp>
      <p:sp>
        <p:nvSpPr>
          <p:cNvPr id="127" name="TextBox 126">
            <a:extLst>
              <a:ext uri="{FF2B5EF4-FFF2-40B4-BE49-F238E27FC236}">
                <a16:creationId xmlns:a16="http://schemas.microsoft.com/office/drawing/2014/main" id="{D914E454-2208-3CA2-BCC7-F8D6BEE65D8A}"/>
              </a:ext>
            </a:extLst>
          </p:cNvPr>
          <p:cNvSpPr txBox="1"/>
          <p:nvPr/>
        </p:nvSpPr>
        <p:spPr>
          <a:xfrm>
            <a:off x="3481518" y="26739346"/>
            <a:ext cx="5310301" cy="1046440"/>
          </a:xfrm>
          <a:prstGeom prst="rect">
            <a:avLst/>
          </a:prstGeom>
          <a:noFill/>
        </p:spPr>
        <p:txBody>
          <a:bodyPr wrap="square" rtlCol="0">
            <a:spAutoFit/>
          </a:bodyPr>
          <a:lstStyle/>
          <a:p>
            <a:r>
              <a:rPr lang="en-US" sz="2400" b="1" dirty="0"/>
              <a:t>Figure 1</a:t>
            </a:r>
            <a:r>
              <a:rPr lang="en-US" sz="2400" dirty="0"/>
              <a:t>. Polyamine pathway with inhibitors shown in red.</a:t>
            </a:r>
            <a:r>
              <a:rPr lang="en-US" sz="2400" b="1" dirty="0"/>
              <a:t> </a:t>
            </a:r>
            <a:r>
              <a:rPr lang="en-US" sz="2400" dirty="0"/>
              <a:t> </a:t>
            </a:r>
          </a:p>
          <a:p>
            <a:endParaRPr lang="en-US" dirty="0"/>
          </a:p>
        </p:txBody>
      </p:sp>
      <p:sp>
        <p:nvSpPr>
          <p:cNvPr id="3" name="TextBox 2">
            <a:extLst>
              <a:ext uri="{FF2B5EF4-FFF2-40B4-BE49-F238E27FC236}">
                <a16:creationId xmlns:a16="http://schemas.microsoft.com/office/drawing/2014/main" id="{DA01EF72-2437-18D5-E84E-460190750E7D}"/>
              </a:ext>
            </a:extLst>
          </p:cNvPr>
          <p:cNvSpPr txBox="1"/>
          <p:nvPr/>
        </p:nvSpPr>
        <p:spPr>
          <a:xfrm>
            <a:off x="9343575" y="23113778"/>
            <a:ext cx="1095825" cy="369332"/>
          </a:xfrm>
          <a:prstGeom prst="rect">
            <a:avLst/>
          </a:prstGeom>
          <a:noFill/>
        </p:spPr>
        <p:txBody>
          <a:bodyPr wrap="square" rtlCol="0">
            <a:spAutoFit/>
          </a:bodyPr>
          <a:lstStyle/>
          <a:p>
            <a:r>
              <a:rPr lang="en-US" sz="1800" b="1" dirty="0">
                <a:solidFill>
                  <a:srgbClr val="C00000"/>
                </a:solidFill>
              </a:rPr>
              <a:t>CDAP</a:t>
            </a:r>
          </a:p>
        </p:txBody>
      </p:sp>
    </p:spTree>
  </p:cSld>
  <p:clrMapOvr>
    <a:masterClrMapping/>
  </p:clrMapOvr>
  <p:transition spd="slow">
    <p:cut/>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8136</TotalTime>
  <Words>986</Words>
  <Application>Microsoft Macintosh PowerPoint</Application>
  <PresentationFormat>Custom</PresentationFormat>
  <Paragraphs>73</Paragraphs>
  <Slides>1</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6" baseType="lpstr">
      <vt:lpstr>Montserrat</vt:lpstr>
      <vt:lpstr>Calibri</vt:lpstr>
      <vt:lpstr>Arial</vt:lpstr>
      <vt:lpstr>Office Theme</vt:lpstr>
      <vt:lpstr>Prism 9</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A. Cappuccio</dc:creator>
  <cp:lastModifiedBy>David A Morales</cp:lastModifiedBy>
  <cp:revision>5</cp:revision>
  <dcterms:modified xsi:type="dcterms:W3CDTF">2022-04-25T17:03:14Z</dcterms:modified>
</cp:coreProperties>
</file>