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50">
                <a:solidFill>
                  <a:srgbClr val="444444"/>
                </a:solidFill>
                <a:highlight>
                  <a:srgbClr val="FFFFFF"/>
                </a:highlight>
              </a:rPr>
              <a:t>"Poster still in progress, will be submitted by Monday, May 2."</a:t>
            </a:r>
            <a:endParaRPr sz="6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