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97"/>
  </p:normalViewPr>
  <p:slideViewPr>
    <p:cSldViewPr snapToGrid="0" snapToObjects="1">
      <p:cViewPr varScale="1">
        <p:scale>
          <a:sx n="84" d="100"/>
          <a:sy n="84" d="100"/>
        </p:scale>
        <p:origin x="21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CE90-FB84-B041-B1BC-24AEAC56379A}" type="datetimeFigureOut">
              <a:rPr lang="en-US" smtClean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1FDF-6100-5247-8AD5-A1F8051AA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1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CE90-FB84-B041-B1BC-24AEAC56379A}" type="datetimeFigureOut">
              <a:rPr lang="en-US" smtClean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1FDF-6100-5247-8AD5-A1F8051AA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1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CE90-FB84-B041-B1BC-24AEAC56379A}" type="datetimeFigureOut">
              <a:rPr lang="en-US" smtClean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1FDF-6100-5247-8AD5-A1F8051AA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CE90-FB84-B041-B1BC-24AEAC56379A}" type="datetimeFigureOut">
              <a:rPr lang="en-US" smtClean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1FDF-6100-5247-8AD5-A1F8051AA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6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CE90-FB84-B041-B1BC-24AEAC56379A}" type="datetimeFigureOut">
              <a:rPr lang="en-US" smtClean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1FDF-6100-5247-8AD5-A1F8051AA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1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CE90-FB84-B041-B1BC-24AEAC56379A}" type="datetimeFigureOut">
              <a:rPr lang="en-US" smtClean="0"/>
              <a:t>4/22/22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1FDF-6100-5247-8AD5-A1F8051AA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CE90-FB84-B041-B1BC-24AEAC56379A}" type="datetimeFigureOut">
              <a:rPr lang="en-US" smtClean="0"/>
              <a:t>4/22/22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1FDF-6100-5247-8AD5-A1F8051AA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1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CE90-FB84-B041-B1BC-24AEAC56379A}" type="datetimeFigureOut">
              <a:rPr lang="en-US" smtClean="0"/>
              <a:t>4/22/22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1FDF-6100-5247-8AD5-A1F8051AA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1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CE90-FB84-B041-B1BC-24AEAC56379A}" type="datetimeFigureOut">
              <a:rPr lang="en-US" smtClean="0"/>
              <a:t>4/22/22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1FDF-6100-5247-8AD5-A1F8051AA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9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CE90-FB84-B041-B1BC-24AEAC56379A}" type="datetimeFigureOut">
              <a:rPr lang="en-US" smtClean="0"/>
              <a:t>4/22/22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1FDF-6100-5247-8AD5-A1F8051AA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1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CE90-FB84-B041-B1BC-24AEAC56379A}" type="datetimeFigureOut">
              <a:rPr lang="en-US" smtClean="0"/>
              <a:t>4/22/22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1FDF-6100-5247-8AD5-A1F8051AA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CE90-FB84-B041-B1BC-24AEAC56379A}" type="datetimeFigureOut">
              <a:rPr lang="en-US" smtClean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61FDF-6100-5247-8AD5-A1F8051AA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Poster still in progress, will be submitted by Monday, May </a:t>
            </a:r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(This is for WLDF 495 w</a:t>
            </a:r>
            <a:r>
              <a:rPr lang="en-US" smtClean="0"/>
              <a:t>/ Dr. Frank </a:t>
            </a:r>
            <a:r>
              <a:rPr lang="en-US" dirty="0" smtClean="0"/>
              <a:t>Fogarty. Poster will be submitted when complete!)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55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Poster still in progress, will be submitted by Monday, May 2.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still in progress, will be submitted by Monday, May 2!</dc:title>
  <dc:creator>Hunter C Perez</dc:creator>
  <cp:lastModifiedBy>Hunter C Perez</cp:lastModifiedBy>
  <cp:revision>2</cp:revision>
  <dcterms:created xsi:type="dcterms:W3CDTF">2022-04-23T00:07:15Z</dcterms:created>
  <dcterms:modified xsi:type="dcterms:W3CDTF">2022-04-23T00:09:32Z</dcterms:modified>
</cp:coreProperties>
</file>