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7854-8BA6-48D3-85FA-E8678614E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F59BF-A5AA-4CF7-A7F5-A6AF2DE51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ACB94-A293-4C5F-AA71-8B47C2E8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F5E15-CB40-4D5B-8BF2-91F07B78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A5FAB-EA86-4E36-B8B4-006C4FB1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BFFBE-7C9B-432C-A5B0-9D47EB01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52912-5FB4-46A0-A9E4-EBFBECC02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7531D-05AC-496E-8E73-6A3FD34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2385D-15B8-4600-BA91-2F296435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FD948-265F-46FC-919D-A12099A6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62428-3C92-48F8-BA97-5A6F75C79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4A3A2-04D4-4E00-8988-E0303913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B2983-D964-441E-8C03-F575BA35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C7D3-FDFD-435F-9B8F-ABBB86C4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679EC-AA20-495D-AA4A-47760BE7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DD6A-1915-4B6C-B857-1DCEB627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8699-2AD2-43B2-8A65-EDEEDFFEC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AC0D-B93A-487D-B43B-210805FA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7F757-122E-478D-ABEB-17250E00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180EA-2B4F-42CB-BE1C-ABA09CA9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2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C654-5D5F-464F-B211-5053356E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29A74-94FB-4C00-8B48-72455FF0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C1C5-D1A4-4494-B800-92913097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1683F-A8EB-41DE-8EAD-7B9ED648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4B6C2-E2EC-45ED-85A1-23B06C7F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334F5-A4E2-485F-BA5A-480C1FF8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5CAF-8D1D-41F1-AF71-8DC272986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1CFAF-69D2-433B-B7FD-D1543F25F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9653E-08D2-4E87-A719-E083DA83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48E35-2357-4507-AA13-8A782028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AC7BA-02ED-4074-A35A-00EFAE73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E73D-20E5-4D30-8707-D42247F0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7BA59-DA0B-4262-99B5-0E10DF851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7EACF-09D8-433A-BCFA-22DE2388E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B8D8D-2953-4084-ABF7-A88C376F4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013BA-B90D-4D85-AFB5-C68426A0A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81218-04C9-4FB7-BB72-657F8B20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BF3746-EB39-4F86-95FA-F3C4DFD2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B510A-DA53-485B-A7B7-0290EC28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9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9332-787D-4999-937F-37AAE9869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9BA80-8B43-4A2F-975B-2563530E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6434D-2E4C-4D72-9FC6-8BDD69BE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F1286-2778-4E22-9AD2-FCC67E6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0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964FF-9702-4B89-9E62-81C27201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4CDE8-892B-459F-8A64-FFC9F3DB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A29D5-BFAF-4F4C-AA31-63D6F150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0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D40C-4C03-41A6-B5CF-E3327F6FC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4889-16FB-4186-A5CA-62055F162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ABA03-95F7-47D7-81CA-328574AF0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4E96C-BABA-4582-A1CC-C77F8EA2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3155D-2943-41BC-BB6F-1AF6661B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604C0-927F-4C28-857D-5CA48628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08C0-42D5-45EB-A169-382CBF75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45153-66EA-423E-85D6-CC2E03E74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0BD19-691D-48A1-8311-560C35590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E7950-76BD-4FD9-8460-7AD44639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F04C4-A217-405F-9A31-089E0EF5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F45B6-B360-4B32-9438-4980F6AC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17D8F8-148B-4559-B96A-39C46672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8CF7D-F780-4896-8FEF-3701683A2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C5A1C-0F12-4442-9854-2FE1E6F7C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1F73-4E01-491F-845E-190114B36D10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170E-C851-40B9-9C16-0FA33407A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F40F6-4F1D-424F-8620-A2D8B5A48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34FD-D4EE-4CBB-95A9-8C16C473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862DC-15F7-4B8D-B199-1012356C7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439" y="24003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Poster still in progress, will be submitted by Monday, May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</dc:title>
  <dc:creator>Arthur Ingraham</dc:creator>
  <cp:lastModifiedBy>Arthur Ingraham</cp:lastModifiedBy>
  <cp:revision>1</cp:revision>
  <dcterms:created xsi:type="dcterms:W3CDTF">2022-04-25T16:10:56Z</dcterms:created>
  <dcterms:modified xsi:type="dcterms:W3CDTF">2022-04-25T16:10:57Z</dcterms:modified>
</cp:coreProperties>
</file>