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3"/>
  </p:notesMasterIdLst>
  <p:sldIdLst>
    <p:sldId id="256" r:id="rId2"/>
  </p:sldIdLst>
  <p:sldSz cx="43891200" cy="329184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60" d="100"/>
          <a:sy n="60" d="100"/>
        </p:scale>
        <p:origin x="-10184" y="-23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4838"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4838"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4838"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4838"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4838"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4838"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4838"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4838"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4838"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3291840" y="5387342"/>
            <a:ext cx="37307520" cy="1146048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28800"/>
              <a:buFont typeface="Calibri"/>
              <a:buNone/>
              <a:defRPr sz="28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5486400" y="17289782"/>
            <a:ext cx="32918400" cy="7947658"/>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4800"/>
              </a:spcBef>
              <a:spcAft>
                <a:spcPts val="0"/>
              </a:spcAft>
              <a:buClr>
                <a:schemeClr val="dk1"/>
              </a:buClr>
              <a:buSzPts val="11520"/>
              <a:buNone/>
              <a:defRPr sz="11520"/>
            </a:lvl1pPr>
            <a:lvl2pPr lvl="1" algn="ctr">
              <a:lnSpc>
                <a:spcPct val="90000"/>
              </a:lnSpc>
              <a:spcBef>
                <a:spcPts val="2400"/>
              </a:spcBef>
              <a:spcAft>
                <a:spcPts val="0"/>
              </a:spcAft>
              <a:buClr>
                <a:schemeClr val="dk1"/>
              </a:buClr>
              <a:buSzPts val="9600"/>
              <a:buNone/>
              <a:defRPr sz="9600"/>
            </a:lvl2pPr>
            <a:lvl3pPr lvl="2" algn="ctr">
              <a:lnSpc>
                <a:spcPct val="90000"/>
              </a:lnSpc>
              <a:spcBef>
                <a:spcPts val="2400"/>
              </a:spcBef>
              <a:spcAft>
                <a:spcPts val="0"/>
              </a:spcAft>
              <a:buClr>
                <a:schemeClr val="dk1"/>
              </a:buClr>
              <a:buSzPts val="8640"/>
              <a:buNone/>
              <a:defRPr sz="8640"/>
            </a:lvl3pPr>
            <a:lvl4pPr lvl="3" algn="ctr">
              <a:lnSpc>
                <a:spcPct val="90000"/>
              </a:lnSpc>
              <a:spcBef>
                <a:spcPts val="2400"/>
              </a:spcBef>
              <a:spcAft>
                <a:spcPts val="0"/>
              </a:spcAft>
              <a:buClr>
                <a:schemeClr val="dk1"/>
              </a:buClr>
              <a:buSzPts val="7680"/>
              <a:buNone/>
              <a:defRPr sz="7680"/>
            </a:lvl4pPr>
            <a:lvl5pPr lvl="4" algn="ctr">
              <a:lnSpc>
                <a:spcPct val="90000"/>
              </a:lnSpc>
              <a:spcBef>
                <a:spcPts val="2400"/>
              </a:spcBef>
              <a:spcAft>
                <a:spcPts val="0"/>
              </a:spcAft>
              <a:buClr>
                <a:schemeClr val="dk1"/>
              </a:buClr>
              <a:buSzPts val="7680"/>
              <a:buNone/>
              <a:defRPr sz="7680"/>
            </a:lvl5pPr>
            <a:lvl6pPr lvl="5" algn="ctr">
              <a:lnSpc>
                <a:spcPct val="90000"/>
              </a:lnSpc>
              <a:spcBef>
                <a:spcPts val="2400"/>
              </a:spcBef>
              <a:spcAft>
                <a:spcPts val="0"/>
              </a:spcAft>
              <a:buClr>
                <a:schemeClr val="dk1"/>
              </a:buClr>
              <a:buSzPts val="7680"/>
              <a:buNone/>
              <a:defRPr sz="7680"/>
            </a:lvl6pPr>
            <a:lvl7pPr lvl="6" algn="ctr">
              <a:lnSpc>
                <a:spcPct val="90000"/>
              </a:lnSpc>
              <a:spcBef>
                <a:spcPts val="2400"/>
              </a:spcBef>
              <a:spcAft>
                <a:spcPts val="0"/>
              </a:spcAft>
              <a:buClr>
                <a:schemeClr val="dk1"/>
              </a:buClr>
              <a:buSzPts val="7680"/>
              <a:buNone/>
              <a:defRPr sz="7680"/>
            </a:lvl7pPr>
            <a:lvl8pPr lvl="7" algn="ctr">
              <a:lnSpc>
                <a:spcPct val="90000"/>
              </a:lnSpc>
              <a:spcBef>
                <a:spcPts val="2400"/>
              </a:spcBef>
              <a:spcAft>
                <a:spcPts val="0"/>
              </a:spcAft>
              <a:buClr>
                <a:schemeClr val="dk1"/>
              </a:buClr>
              <a:buSzPts val="7680"/>
              <a:buNone/>
              <a:defRPr sz="7680"/>
            </a:lvl8pPr>
            <a:lvl9pPr lvl="8" algn="ctr">
              <a:lnSpc>
                <a:spcPct val="90000"/>
              </a:lnSpc>
              <a:spcBef>
                <a:spcPts val="2400"/>
              </a:spcBef>
              <a:spcAft>
                <a:spcPts val="0"/>
              </a:spcAft>
              <a:buClr>
                <a:schemeClr val="dk1"/>
              </a:buClr>
              <a:buSzPts val="7680"/>
              <a:buNone/>
              <a:defRPr sz="7680"/>
            </a:lvl9pPr>
          </a:lstStyle>
          <a:p>
            <a:endParaRPr/>
          </a:p>
        </p:txBody>
      </p:sp>
      <p:sp>
        <p:nvSpPr>
          <p:cNvPr id="18" name="Google Shape;18;p2"/>
          <p:cNvSpPr txBox="1">
            <a:spLocks noGrp="1"/>
          </p:cNvSpPr>
          <p:nvPr>
            <p:ph type="dt" idx="10"/>
          </p:nvPr>
        </p:nvSpPr>
        <p:spPr>
          <a:xfrm>
            <a:off x="3017520" y="30510487"/>
            <a:ext cx="9875520" cy="1752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14538960" y="30510487"/>
            <a:ext cx="14813280" cy="17526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30998160" y="30510487"/>
            <a:ext cx="9875520" cy="17526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3017520" y="1752607"/>
            <a:ext cx="37856160" cy="6362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11502389" y="278131"/>
            <a:ext cx="20886422" cy="3785616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4800"/>
              </a:spcBef>
              <a:spcAft>
                <a:spcPts val="0"/>
              </a:spcAft>
              <a:buClr>
                <a:schemeClr val="dk1"/>
              </a:buClr>
              <a:buSzPts val="1800"/>
              <a:buChar char="•"/>
              <a:defRPr/>
            </a:lvl1pPr>
            <a:lvl2pPr marL="914400" lvl="1" indent="-342900" algn="l">
              <a:lnSpc>
                <a:spcPct val="90000"/>
              </a:lnSpc>
              <a:spcBef>
                <a:spcPts val="2400"/>
              </a:spcBef>
              <a:spcAft>
                <a:spcPts val="0"/>
              </a:spcAft>
              <a:buClr>
                <a:schemeClr val="dk1"/>
              </a:buClr>
              <a:buSzPts val="1800"/>
              <a:buChar char="•"/>
              <a:defRPr/>
            </a:lvl2pPr>
            <a:lvl3pPr marL="1371600" lvl="2" indent="-342900" algn="l">
              <a:lnSpc>
                <a:spcPct val="90000"/>
              </a:lnSpc>
              <a:spcBef>
                <a:spcPts val="2400"/>
              </a:spcBef>
              <a:spcAft>
                <a:spcPts val="0"/>
              </a:spcAft>
              <a:buClr>
                <a:schemeClr val="dk1"/>
              </a:buClr>
              <a:buSzPts val="1800"/>
              <a:buChar char="•"/>
              <a:defRPr/>
            </a:lvl3pPr>
            <a:lvl4pPr marL="1828800" lvl="3" indent="-342900" algn="l">
              <a:lnSpc>
                <a:spcPct val="90000"/>
              </a:lnSpc>
              <a:spcBef>
                <a:spcPts val="2400"/>
              </a:spcBef>
              <a:spcAft>
                <a:spcPts val="0"/>
              </a:spcAft>
              <a:buClr>
                <a:schemeClr val="dk1"/>
              </a:buClr>
              <a:buSzPts val="1800"/>
              <a:buChar char="•"/>
              <a:defRPr/>
            </a:lvl4pPr>
            <a:lvl5pPr marL="2286000" lvl="4" indent="-342900" algn="l">
              <a:lnSpc>
                <a:spcPct val="90000"/>
              </a:lnSpc>
              <a:spcBef>
                <a:spcPts val="2400"/>
              </a:spcBef>
              <a:spcAft>
                <a:spcPts val="0"/>
              </a:spcAft>
              <a:buClr>
                <a:schemeClr val="dk1"/>
              </a:buClr>
              <a:buSzPts val="1800"/>
              <a:buChar char="•"/>
              <a:defRPr/>
            </a:lvl5pPr>
            <a:lvl6pPr marL="2743200" lvl="5" indent="-342900" algn="l">
              <a:lnSpc>
                <a:spcPct val="90000"/>
              </a:lnSpc>
              <a:spcBef>
                <a:spcPts val="2400"/>
              </a:spcBef>
              <a:spcAft>
                <a:spcPts val="0"/>
              </a:spcAft>
              <a:buClr>
                <a:schemeClr val="dk1"/>
              </a:buClr>
              <a:buSzPts val="1800"/>
              <a:buChar char="•"/>
              <a:defRPr/>
            </a:lvl6pPr>
            <a:lvl7pPr marL="3200400" lvl="6" indent="-342900" algn="l">
              <a:lnSpc>
                <a:spcPct val="90000"/>
              </a:lnSpc>
              <a:spcBef>
                <a:spcPts val="2400"/>
              </a:spcBef>
              <a:spcAft>
                <a:spcPts val="0"/>
              </a:spcAft>
              <a:buClr>
                <a:schemeClr val="dk1"/>
              </a:buClr>
              <a:buSzPts val="1800"/>
              <a:buChar char="•"/>
              <a:defRPr/>
            </a:lvl7pPr>
            <a:lvl8pPr marL="3657600" lvl="7" indent="-342900" algn="l">
              <a:lnSpc>
                <a:spcPct val="90000"/>
              </a:lnSpc>
              <a:spcBef>
                <a:spcPts val="2400"/>
              </a:spcBef>
              <a:spcAft>
                <a:spcPts val="0"/>
              </a:spcAft>
              <a:buClr>
                <a:schemeClr val="dk1"/>
              </a:buClr>
              <a:buSzPts val="1800"/>
              <a:buChar char="•"/>
              <a:defRPr/>
            </a:lvl8pPr>
            <a:lvl9pPr marL="4114800" lvl="8" indent="-342900" algn="l">
              <a:lnSpc>
                <a:spcPct val="90000"/>
              </a:lnSpc>
              <a:spcBef>
                <a:spcPts val="240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3017520" y="30510487"/>
            <a:ext cx="9875520" cy="1752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14538960" y="30510487"/>
            <a:ext cx="14813280" cy="17526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30998160" y="30510487"/>
            <a:ext cx="9875520" cy="17526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22193251" y="10968991"/>
            <a:ext cx="27896822" cy="946404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2990851" y="1779271"/>
            <a:ext cx="27896822" cy="2784348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4800"/>
              </a:spcBef>
              <a:spcAft>
                <a:spcPts val="0"/>
              </a:spcAft>
              <a:buClr>
                <a:schemeClr val="dk1"/>
              </a:buClr>
              <a:buSzPts val="1800"/>
              <a:buChar char="•"/>
              <a:defRPr/>
            </a:lvl1pPr>
            <a:lvl2pPr marL="914400" lvl="1" indent="-342900" algn="l">
              <a:lnSpc>
                <a:spcPct val="90000"/>
              </a:lnSpc>
              <a:spcBef>
                <a:spcPts val="2400"/>
              </a:spcBef>
              <a:spcAft>
                <a:spcPts val="0"/>
              </a:spcAft>
              <a:buClr>
                <a:schemeClr val="dk1"/>
              </a:buClr>
              <a:buSzPts val="1800"/>
              <a:buChar char="•"/>
              <a:defRPr/>
            </a:lvl2pPr>
            <a:lvl3pPr marL="1371600" lvl="2" indent="-342900" algn="l">
              <a:lnSpc>
                <a:spcPct val="90000"/>
              </a:lnSpc>
              <a:spcBef>
                <a:spcPts val="2400"/>
              </a:spcBef>
              <a:spcAft>
                <a:spcPts val="0"/>
              </a:spcAft>
              <a:buClr>
                <a:schemeClr val="dk1"/>
              </a:buClr>
              <a:buSzPts val="1800"/>
              <a:buChar char="•"/>
              <a:defRPr/>
            </a:lvl3pPr>
            <a:lvl4pPr marL="1828800" lvl="3" indent="-342900" algn="l">
              <a:lnSpc>
                <a:spcPct val="90000"/>
              </a:lnSpc>
              <a:spcBef>
                <a:spcPts val="2400"/>
              </a:spcBef>
              <a:spcAft>
                <a:spcPts val="0"/>
              </a:spcAft>
              <a:buClr>
                <a:schemeClr val="dk1"/>
              </a:buClr>
              <a:buSzPts val="1800"/>
              <a:buChar char="•"/>
              <a:defRPr/>
            </a:lvl4pPr>
            <a:lvl5pPr marL="2286000" lvl="4" indent="-342900" algn="l">
              <a:lnSpc>
                <a:spcPct val="90000"/>
              </a:lnSpc>
              <a:spcBef>
                <a:spcPts val="2400"/>
              </a:spcBef>
              <a:spcAft>
                <a:spcPts val="0"/>
              </a:spcAft>
              <a:buClr>
                <a:schemeClr val="dk1"/>
              </a:buClr>
              <a:buSzPts val="1800"/>
              <a:buChar char="•"/>
              <a:defRPr/>
            </a:lvl5pPr>
            <a:lvl6pPr marL="2743200" lvl="5" indent="-342900" algn="l">
              <a:lnSpc>
                <a:spcPct val="90000"/>
              </a:lnSpc>
              <a:spcBef>
                <a:spcPts val="2400"/>
              </a:spcBef>
              <a:spcAft>
                <a:spcPts val="0"/>
              </a:spcAft>
              <a:buClr>
                <a:schemeClr val="dk1"/>
              </a:buClr>
              <a:buSzPts val="1800"/>
              <a:buChar char="•"/>
              <a:defRPr/>
            </a:lvl6pPr>
            <a:lvl7pPr marL="3200400" lvl="6" indent="-342900" algn="l">
              <a:lnSpc>
                <a:spcPct val="90000"/>
              </a:lnSpc>
              <a:spcBef>
                <a:spcPts val="2400"/>
              </a:spcBef>
              <a:spcAft>
                <a:spcPts val="0"/>
              </a:spcAft>
              <a:buClr>
                <a:schemeClr val="dk1"/>
              </a:buClr>
              <a:buSzPts val="1800"/>
              <a:buChar char="•"/>
              <a:defRPr/>
            </a:lvl7pPr>
            <a:lvl8pPr marL="3657600" lvl="7" indent="-342900" algn="l">
              <a:lnSpc>
                <a:spcPct val="90000"/>
              </a:lnSpc>
              <a:spcBef>
                <a:spcPts val="2400"/>
              </a:spcBef>
              <a:spcAft>
                <a:spcPts val="0"/>
              </a:spcAft>
              <a:buClr>
                <a:schemeClr val="dk1"/>
              </a:buClr>
              <a:buSzPts val="1800"/>
              <a:buChar char="•"/>
              <a:defRPr/>
            </a:lvl8pPr>
            <a:lvl9pPr marL="4114800" lvl="8" indent="-342900" algn="l">
              <a:lnSpc>
                <a:spcPct val="90000"/>
              </a:lnSpc>
              <a:spcBef>
                <a:spcPts val="240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3017520" y="30510487"/>
            <a:ext cx="9875520" cy="1752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14538960" y="30510487"/>
            <a:ext cx="14813280" cy="17526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30998160" y="30510487"/>
            <a:ext cx="9875520" cy="17526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3017520" y="1752607"/>
            <a:ext cx="37856160" cy="6362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3017520" y="8763000"/>
            <a:ext cx="37856160" cy="2088642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4800"/>
              </a:spcBef>
              <a:spcAft>
                <a:spcPts val="0"/>
              </a:spcAft>
              <a:buClr>
                <a:schemeClr val="dk1"/>
              </a:buClr>
              <a:buSzPts val="1800"/>
              <a:buChar char="•"/>
              <a:defRPr/>
            </a:lvl1pPr>
            <a:lvl2pPr marL="914400" lvl="1" indent="-342900" algn="l">
              <a:lnSpc>
                <a:spcPct val="90000"/>
              </a:lnSpc>
              <a:spcBef>
                <a:spcPts val="2400"/>
              </a:spcBef>
              <a:spcAft>
                <a:spcPts val="0"/>
              </a:spcAft>
              <a:buClr>
                <a:schemeClr val="dk1"/>
              </a:buClr>
              <a:buSzPts val="1800"/>
              <a:buChar char="•"/>
              <a:defRPr/>
            </a:lvl2pPr>
            <a:lvl3pPr marL="1371600" lvl="2" indent="-342900" algn="l">
              <a:lnSpc>
                <a:spcPct val="90000"/>
              </a:lnSpc>
              <a:spcBef>
                <a:spcPts val="2400"/>
              </a:spcBef>
              <a:spcAft>
                <a:spcPts val="0"/>
              </a:spcAft>
              <a:buClr>
                <a:schemeClr val="dk1"/>
              </a:buClr>
              <a:buSzPts val="1800"/>
              <a:buChar char="•"/>
              <a:defRPr/>
            </a:lvl3pPr>
            <a:lvl4pPr marL="1828800" lvl="3" indent="-342900" algn="l">
              <a:lnSpc>
                <a:spcPct val="90000"/>
              </a:lnSpc>
              <a:spcBef>
                <a:spcPts val="2400"/>
              </a:spcBef>
              <a:spcAft>
                <a:spcPts val="0"/>
              </a:spcAft>
              <a:buClr>
                <a:schemeClr val="dk1"/>
              </a:buClr>
              <a:buSzPts val="1800"/>
              <a:buChar char="•"/>
              <a:defRPr/>
            </a:lvl4pPr>
            <a:lvl5pPr marL="2286000" lvl="4" indent="-342900" algn="l">
              <a:lnSpc>
                <a:spcPct val="90000"/>
              </a:lnSpc>
              <a:spcBef>
                <a:spcPts val="2400"/>
              </a:spcBef>
              <a:spcAft>
                <a:spcPts val="0"/>
              </a:spcAft>
              <a:buClr>
                <a:schemeClr val="dk1"/>
              </a:buClr>
              <a:buSzPts val="1800"/>
              <a:buChar char="•"/>
              <a:defRPr/>
            </a:lvl5pPr>
            <a:lvl6pPr marL="2743200" lvl="5" indent="-342900" algn="l">
              <a:lnSpc>
                <a:spcPct val="90000"/>
              </a:lnSpc>
              <a:spcBef>
                <a:spcPts val="2400"/>
              </a:spcBef>
              <a:spcAft>
                <a:spcPts val="0"/>
              </a:spcAft>
              <a:buClr>
                <a:schemeClr val="dk1"/>
              </a:buClr>
              <a:buSzPts val="1800"/>
              <a:buChar char="•"/>
              <a:defRPr/>
            </a:lvl6pPr>
            <a:lvl7pPr marL="3200400" lvl="6" indent="-342900" algn="l">
              <a:lnSpc>
                <a:spcPct val="90000"/>
              </a:lnSpc>
              <a:spcBef>
                <a:spcPts val="2400"/>
              </a:spcBef>
              <a:spcAft>
                <a:spcPts val="0"/>
              </a:spcAft>
              <a:buClr>
                <a:schemeClr val="dk1"/>
              </a:buClr>
              <a:buSzPts val="1800"/>
              <a:buChar char="•"/>
              <a:defRPr/>
            </a:lvl7pPr>
            <a:lvl8pPr marL="3657600" lvl="7" indent="-342900" algn="l">
              <a:lnSpc>
                <a:spcPct val="90000"/>
              </a:lnSpc>
              <a:spcBef>
                <a:spcPts val="2400"/>
              </a:spcBef>
              <a:spcAft>
                <a:spcPts val="0"/>
              </a:spcAft>
              <a:buClr>
                <a:schemeClr val="dk1"/>
              </a:buClr>
              <a:buSzPts val="1800"/>
              <a:buChar char="•"/>
              <a:defRPr/>
            </a:lvl8pPr>
            <a:lvl9pPr marL="4114800" lvl="8" indent="-342900" algn="l">
              <a:lnSpc>
                <a:spcPct val="90000"/>
              </a:lnSpc>
              <a:spcBef>
                <a:spcPts val="2400"/>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3017520" y="30510487"/>
            <a:ext cx="9875520" cy="1752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14538960" y="30510487"/>
            <a:ext cx="14813280" cy="17526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30998160" y="30510487"/>
            <a:ext cx="9875520" cy="17526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2994662" y="8206749"/>
            <a:ext cx="37856160" cy="13693138"/>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8800"/>
              <a:buFont typeface="Calibri"/>
              <a:buNone/>
              <a:defRPr sz="28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2994662" y="22029429"/>
            <a:ext cx="37856160" cy="720089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4800"/>
              </a:spcBef>
              <a:spcAft>
                <a:spcPts val="0"/>
              </a:spcAft>
              <a:buClr>
                <a:schemeClr val="dk1"/>
              </a:buClr>
              <a:buSzPts val="11520"/>
              <a:buNone/>
              <a:defRPr sz="11520">
                <a:solidFill>
                  <a:schemeClr val="dk1"/>
                </a:solidFill>
              </a:defRPr>
            </a:lvl1pPr>
            <a:lvl2pPr marL="914400" lvl="1" indent="-228600" algn="l">
              <a:lnSpc>
                <a:spcPct val="90000"/>
              </a:lnSpc>
              <a:spcBef>
                <a:spcPts val="2400"/>
              </a:spcBef>
              <a:spcAft>
                <a:spcPts val="0"/>
              </a:spcAft>
              <a:buClr>
                <a:srgbClr val="888888"/>
              </a:buClr>
              <a:buSzPts val="9600"/>
              <a:buNone/>
              <a:defRPr sz="9600">
                <a:solidFill>
                  <a:srgbClr val="888888"/>
                </a:solidFill>
              </a:defRPr>
            </a:lvl2pPr>
            <a:lvl3pPr marL="1371600" lvl="2" indent="-228600" algn="l">
              <a:lnSpc>
                <a:spcPct val="90000"/>
              </a:lnSpc>
              <a:spcBef>
                <a:spcPts val="2400"/>
              </a:spcBef>
              <a:spcAft>
                <a:spcPts val="0"/>
              </a:spcAft>
              <a:buClr>
                <a:srgbClr val="888888"/>
              </a:buClr>
              <a:buSzPts val="8640"/>
              <a:buNone/>
              <a:defRPr sz="8640">
                <a:solidFill>
                  <a:srgbClr val="888888"/>
                </a:solidFill>
              </a:defRPr>
            </a:lvl3pPr>
            <a:lvl4pPr marL="1828800" lvl="3" indent="-228600" algn="l">
              <a:lnSpc>
                <a:spcPct val="90000"/>
              </a:lnSpc>
              <a:spcBef>
                <a:spcPts val="2400"/>
              </a:spcBef>
              <a:spcAft>
                <a:spcPts val="0"/>
              </a:spcAft>
              <a:buClr>
                <a:srgbClr val="888888"/>
              </a:buClr>
              <a:buSzPts val="7680"/>
              <a:buNone/>
              <a:defRPr sz="7680">
                <a:solidFill>
                  <a:srgbClr val="888888"/>
                </a:solidFill>
              </a:defRPr>
            </a:lvl4pPr>
            <a:lvl5pPr marL="2286000" lvl="4" indent="-228600" algn="l">
              <a:lnSpc>
                <a:spcPct val="90000"/>
              </a:lnSpc>
              <a:spcBef>
                <a:spcPts val="2400"/>
              </a:spcBef>
              <a:spcAft>
                <a:spcPts val="0"/>
              </a:spcAft>
              <a:buClr>
                <a:srgbClr val="888888"/>
              </a:buClr>
              <a:buSzPts val="7680"/>
              <a:buNone/>
              <a:defRPr sz="7680">
                <a:solidFill>
                  <a:srgbClr val="888888"/>
                </a:solidFill>
              </a:defRPr>
            </a:lvl5pPr>
            <a:lvl6pPr marL="2743200" lvl="5" indent="-228600" algn="l">
              <a:lnSpc>
                <a:spcPct val="90000"/>
              </a:lnSpc>
              <a:spcBef>
                <a:spcPts val="2400"/>
              </a:spcBef>
              <a:spcAft>
                <a:spcPts val="0"/>
              </a:spcAft>
              <a:buClr>
                <a:srgbClr val="888888"/>
              </a:buClr>
              <a:buSzPts val="7680"/>
              <a:buNone/>
              <a:defRPr sz="7680">
                <a:solidFill>
                  <a:srgbClr val="888888"/>
                </a:solidFill>
              </a:defRPr>
            </a:lvl6pPr>
            <a:lvl7pPr marL="3200400" lvl="6" indent="-228600" algn="l">
              <a:lnSpc>
                <a:spcPct val="90000"/>
              </a:lnSpc>
              <a:spcBef>
                <a:spcPts val="2400"/>
              </a:spcBef>
              <a:spcAft>
                <a:spcPts val="0"/>
              </a:spcAft>
              <a:buClr>
                <a:srgbClr val="888888"/>
              </a:buClr>
              <a:buSzPts val="7680"/>
              <a:buNone/>
              <a:defRPr sz="7680">
                <a:solidFill>
                  <a:srgbClr val="888888"/>
                </a:solidFill>
              </a:defRPr>
            </a:lvl7pPr>
            <a:lvl8pPr marL="3657600" lvl="7" indent="-228600" algn="l">
              <a:lnSpc>
                <a:spcPct val="90000"/>
              </a:lnSpc>
              <a:spcBef>
                <a:spcPts val="2400"/>
              </a:spcBef>
              <a:spcAft>
                <a:spcPts val="0"/>
              </a:spcAft>
              <a:buClr>
                <a:srgbClr val="888888"/>
              </a:buClr>
              <a:buSzPts val="7680"/>
              <a:buNone/>
              <a:defRPr sz="7680">
                <a:solidFill>
                  <a:srgbClr val="888888"/>
                </a:solidFill>
              </a:defRPr>
            </a:lvl8pPr>
            <a:lvl9pPr marL="4114800" lvl="8" indent="-228600" algn="l">
              <a:lnSpc>
                <a:spcPct val="90000"/>
              </a:lnSpc>
              <a:spcBef>
                <a:spcPts val="2400"/>
              </a:spcBef>
              <a:spcAft>
                <a:spcPts val="0"/>
              </a:spcAft>
              <a:buClr>
                <a:srgbClr val="888888"/>
              </a:buClr>
              <a:buSzPts val="7680"/>
              <a:buNone/>
              <a:defRPr sz="7680">
                <a:solidFill>
                  <a:srgbClr val="888888"/>
                </a:solidFill>
              </a:defRPr>
            </a:lvl9pPr>
          </a:lstStyle>
          <a:p>
            <a:endParaRPr/>
          </a:p>
        </p:txBody>
      </p:sp>
      <p:sp>
        <p:nvSpPr>
          <p:cNvPr id="30" name="Google Shape;30;p4"/>
          <p:cNvSpPr txBox="1">
            <a:spLocks noGrp="1"/>
          </p:cNvSpPr>
          <p:nvPr>
            <p:ph type="dt" idx="10"/>
          </p:nvPr>
        </p:nvSpPr>
        <p:spPr>
          <a:xfrm>
            <a:off x="3017520" y="30510487"/>
            <a:ext cx="9875520" cy="1752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14538960" y="30510487"/>
            <a:ext cx="14813280" cy="17526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30998160" y="30510487"/>
            <a:ext cx="9875520" cy="17526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3017520" y="1752607"/>
            <a:ext cx="37856160" cy="6362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3017520" y="8763000"/>
            <a:ext cx="18653760" cy="2088642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4800"/>
              </a:spcBef>
              <a:spcAft>
                <a:spcPts val="0"/>
              </a:spcAft>
              <a:buClr>
                <a:schemeClr val="dk1"/>
              </a:buClr>
              <a:buSzPts val="1800"/>
              <a:buChar char="•"/>
              <a:defRPr/>
            </a:lvl1pPr>
            <a:lvl2pPr marL="914400" lvl="1" indent="-342900" algn="l">
              <a:lnSpc>
                <a:spcPct val="90000"/>
              </a:lnSpc>
              <a:spcBef>
                <a:spcPts val="2400"/>
              </a:spcBef>
              <a:spcAft>
                <a:spcPts val="0"/>
              </a:spcAft>
              <a:buClr>
                <a:schemeClr val="dk1"/>
              </a:buClr>
              <a:buSzPts val="1800"/>
              <a:buChar char="•"/>
              <a:defRPr/>
            </a:lvl2pPr>
            <a:lvl3pPr marL="1371600" lvl="2" indent="-342900" algn="l">
              <a:lnSpc>
                <a:spcPct val="90000"/>
              </a:lnSpc>
              <a:spcBef>
                <a:spcPts val="2400"/>
              </a:spcBef>
              <a:spcAft>
                <a:spcPts val="0"/>
              </a:spcAft>
              <a:buClr>
                <a:schemeClr val="dk1"/>
              </a:buClr>
              <a:buSzPts val="1800"/>
              <a:buChar char="•"/>
              <a:defRPr/>
            </a:lvl3pPr>
            <a:lvl4pPr marL="1828800" lvl="3" indent="-342900" algn="l">
              <a:lnSpc>
                <a:spcPct val="90000"/>
              </a:lnSpc>
              <a:spcBef>
                <a:spcPts val="2400"/>
              </a:spcBef>
              <a:spcAft>
                <a:spcPts val="0"/>
              </a:spcAft>
              <a:buClr>
                <a:schemeClr val="dk1"/>
              </a:buClr>
              <a:buSzPts val="1800"/>
              <a:buChar char="•"/>
              <a:defRPr/>
            </a:lvl4pPr>
            <a:lvl5pPr marL="2286000" lvl="4" indent="-342900" algn="l">
              <a:lnSpc>
                <a:spcPct val="90000"/>
              </a:lnSpc>
              <a:spcBef>
                <a:spcPts val="2400"/>
              </a:spcBef>
              <a:spcAft>
                <a:spcPts val="0"/>
              </a:spcAft>
              <a:buClr>
                <a:schemeClr val="dk1"/>
              </a:buClr>
              <a:buSzPts val="1800"/>
              <a:buChar char="•"/>
              <a:defRPr/>
            </a:lvl5pPr>
            <a:lvl6pPr marL="2743200" lvl="5" indent="-342900" algn="l">
              <a:lnSpc>
                <a:spcPct val="90000"/>
              </a:lnSpc>
              <a:spcBef>
                <a:spcPts val="2400"/>
              </a:spcBef>
              <a:spcAft>
                <a:spcPts val="0"/>
              </a:spcAft>
              <a:buClr>
                <a:schemeClr val="dk1"/>
              </a:buClr>
              <a:buSzPts val="1800"/>
              <a:buChar char="•"/>
              <a:defRPr/>
            </a:lvl6pPr>
            <a:lvl7pPr marL="3200400" lvl="6" indent="-342900" algn="l">
              <a:lnSpc>
                <a:spcPct val="90000"/>
              </a:lnSpc>
              <a:spcBef>
                <a:spcPts val="2400"/>
              </a:spcBef>
              <a:spcAft>
                <a:spcPts val="0"/>
              </a:spcAft>
              <a:buClr>
                <a:schemeClr val="dk1"/>
              </a:buClr>
              <a:buSzPts val="1800"/>
              <a:buChar char="•"/>
              <a:defRPr/>
            </a:lvl7pPr>
            <a:lvl8pPr marL="3657600" lvl="7" indent="-342900" algn="l">
              <a:lnSpc>
                <a:spcPct val="90000"/>
              </a:lnSpc>
              <a:spcBef>
                <a:spcPts val="2400"/>
              </a:spcBef>
              <a:spcAft>
                <a:spcPts val="0"/>
              </a:spcAft>
              <a:buClr>
                <a:schemeClr val="dk1"/>
              </a:buClr>
              <a:buSzPts val="1800"/>
              <a:buChar char="•"/>
              <a:defRPr/>
            </a:lvl8pPr>
            <a:lvl9pPr marL="4114800" lvl="8" indent="-342900" algn="l">
              <a:lnSpc>
                <a:spcPct val="90000"/>
              </a:lnSpc>
              <a:spcBef>
                <a:spcPts val="2400"/>
              </a:spcBef>
              <a:spcAft>
                <a:spcPts val="0"/>
              </a:spcAft>
              <a:buClr>
                <a:schemeClr val="dk1"/>
              </a:buClr>
              <a:buSzPts val="1800"/>
              <a:buChar char="•"/>
              <a:defRPr/>
            </a:lvl9pPr>
          </a:lstStyle>
          <a:p>
            <a:endParaRPr/>
          </a:p>
        </p:txBody>
      </p:sp>
      <p:sp>
        <p:nvSpPr>
          <p:cNvPr id="36" name="Google Shape;36;p5"/>
          <p:cNvSpPr txBox="1">
            <a:spLocks noGrp="1"/>
          </p:cNvSpPr>
          <p:nvPr>
            <p:ph type="body" idx="2"/>
          </p:nvPr>
        </p:nvSpPr>
        <p:spPr>
          <a:xfrm>
            <a:off x="22219920" y="8763000"/>
            <a:ext cx="18653760" cy="2088642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4800"/>
              </a:spcBef>
              <a:spcAft>
                <a:spcPts val="0"/>
              </a:spcAft>
              <a:buClr>
                <a:schemeClr val="dk1"/>
              </a:buClr>
              <a:buSzPts val="1800"/>
              <a:buChar char="•"/>
              <a:defRPr/>
            </a:lvl1pPr>
            <a:lvl2pPr marL="914400" lvl="1" indent="-342900" algn="l">
              <a:lnSpc>
                <a:spcPct val="90000"/>
              </a:lnSpc>
              <a:spcBef>
                <a:spcPts val="2400"/>
              </a:spcBef>
              <a:spcAft>
                <a:spcPts val="0"/>
              </a:spcAft>
              <a:buClr>
                <a:schemeClr val="dk1"/>
              </a:buClr>
              <a:buSzPts val="1800"/>
              <a:buChar char="•"/>
              <a:defRPr/>
            </a:lvl2pPr>
            <a:lvl3pPr marL="1371600" lvl="2" indent="-342900" algn="l">
              <a:lnSpc>
                <a:spcPct val="90000"/>
              </a:lnSpc>
              <a:spcBef>
                <a:spcPts val="2400"/>
              </a:spcBef>
              <a:spcAft>
                <a:spcPts val="0"/>
              </a:spcAft>
              <a:buClr>
                <a:schemeClr val="dk1"/>
              </a:buClr>
              <a:buSzPts val="1800"/>
              <a:buChar char="•"/>
              <a:defRPr/>
            </a:lvl3pPr>
            <a:lvl4pPr marL="1828800" lvl="3" indent="-342900" algn="l">
              <a:lnSpc>
                <a:spcPct val="90000"/>
              </a:lnSpc>
              <a:spcBef>
                <a:spcPts val="2400"/>
              </a:spcBef>
              <a:spcAft>
                <a:spcPts val="0"/>
              </a:spcAft>
              <a:buClr>
                <a:schemeClr val="dk1"/>
              </a:buClr>
              <a:buSzPts val="1800"/>
              <a:buChar char="•"/>
              <a:defRPr/>
            </a:lvl4pPr>
            <a:lvl5pPr marL="2286000" lvl="4" indent="-342900" algn="l">
              <a:lnSpc>
                <a:spcPct val="90000"/>
              </a:lnSpc>
              <a:spcBef>
                <a:spcPts val="2400"/>
              </a:spcBef>
              <a:spcAft>
                <a:spcPts val="0"/>
              </a:spcAft>
              <a:buClr>
                <a:schemeClr val="dk1"/>
              </a:buClr>
              <a:buSzPts val="1800"/>
              <a:buChar char="•"/>
              <a:defRPr/>
            </a:lvl5pPr>
            <a:lvl6pPr marL="2743200" lvl="5" indent="-342900" algn="l">
              <a:lnSpc>
                <a:spcPct val="90000"/>
              </a:lnSpc>
              <a:spcBef>
                <a:spcPts val="2400"/>
              </a:spcBef>
              <a:spcAft>
                <a:spcPts val="0"/>
              </a:spcAft>
              <a:buClr>
                <a:schemeClr val="dk1"/>
              </a:buClr>
              <a:buSzPts val="1800"/>
              <a:buChar char="•"/>
              <a:defRPr/>
            </a:lvl6pPr>
            <a:lvl7pPr marL="3200400" lvl="6" indent="-342900" algn="l">
              <a:lnSpc>
                <a:spcPct val="90000"/>
              </a:lnSpc>
              <a:spcBef>
                <a:spcPts val="2400"/>
              </a:spcBef>
              <a:spcAft>
                <a:spcPts val="0"/>
              </a:spcAft>
              <a:buClr>
                <a:schemeClr val="dk1"/>
              </a:buClr>
              <a:buSzPts val="1800"/>
              <a:buChar char="•"/>
              <a:defRPr/>
            </a:lvl7pPr>
            <a:lvl8pPr marL="3657600" lvl="7" indent="-342900" algn="l">
              <a:lnSpc>
                <a:spcPct val="90000"/>
              </a:lnSpc>
              <a:spcBef>
                <a:spcPts val="2400"/>
              </a:spcBef>
              <a:spcAft>
                <a:spcPts val="0"/>
              </a:spcAft>
              <a:buClr>
                <a:schemeClr val="dk1"/>
              </a:buClr>
              <a:buSzPts val="1800"/>
              <a:buChar char="•"/>
              <a:defRPr/>
            </a:lvl8pPr>
            <a:lvl9pPr marL="4114800" lvl="8" indent="-342900" algn="l">
              <a:lnSpc>
                <a:spcPct val="90000"/>
              </a:lnSpc>
              <a:spcBef>
                <a:spcPts val="2400"/>
              </a:spcBef>
              <a:spcAft>
                <a:spcPts val="0"/>
              </a:spcAft>
              <a:buClr>
                <a:schemeClr val="dk1"/>
              </a:buClr>
              <a:buSzPts val="1800"/>
              <a:buChar char="•"/>
              <a:defRPr/>
            </a:lvl9pPr>
          </a:lstStyle>
          <a:p>
            <a:endParaRPr/>
          </a:p>
        </p:txBody>
      </p:sp>
      <p:sp>
        <p:nvSpPr>
          <p:cNvPr id="37" name="Google Shape;37;p5"/>
          <p:cNvSpPr txBox="1">
            <a:spLocks noGrp="1"/>
          </p:cNvSpPr>
          <p:nvPr>
            <p:ph type="dt" idx="10"/>
          </p:nvPr>
        </p:nvSpPr>
        <p:spPr>
          <a:xfrm>
            <a:off x="3017520" y="30510487"/>
            <a:ext cx="9875520" cy="1752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14538960" y="30510487"/>
            <a:ext cx="14813280" cy="17526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30998160" y="30510487"/>
            <a:ext cx="9875520" cy="17526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3023237" y="1752607"/>
            <a:ext cx="37856160" cy="6362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3023242" y="8069582"/>
            <a:ext cx="18568032" cy="3954778"/>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4800"/>
              </a:spcBef>
              <a:spcAft>
                <a:spcPts val="0"/>
              </a:spcAft>
              <a:buClr>
                <a:schemeClr val="dk1"/>
              </a:buClr>
              <a:buSzPts val="11520"/>
              <a:buNone/>
              <a:defRPr sz="11520" b="1"/>
            </a:lvl1pPr>
            <a:lvl2pPr marL="914400" lvl="1" indent="-228600" algn="l">
              <a:lnSpc>
                <a:spcPct val="90000"/>
              </a:lnSpc>
              <a:spcBef>
                <a:spcPts val="2400"/>
              </a:spcBef>
              <a:spcAft>
                <a:spcPts val="0"/>
              </a:spcAft>
              <a:buClr>
                <a:schemeClr val="dk1"/>
              </a:buClr>
              <a:buSzPts val="9600"/>
              <a:buNone/>
              <a:defRPr sz="9600" b="1"/>
            </a:lvl2pPr>
            <a:lvl3pPr marL="1371600" lvl="2" indent="-228600" algn="l">
              <a:lnSpc>
                <a:spcPct val="90000"/>
              </a:lnSpc>
              <a:spcBef>
                <a:spcPts val="2400"/>
              </a:spcBef>
              <a:spcAft>
                <a:spcPts val="0"/>
              </a:spcAft>
              <a:buClr>
                <a:schemeClr val="dk1"/>
              </a:buClr>
              <a:buSzPts val="8640"/>
              <a:buNone/>
              <a:defRPr sz="8640" b="1"/>
            </a:lvl3pPr>
            <a:lvl4pPr marL="1828800" lvl="3" indent="-228600" algn="l">
              <a:lnSpc>
                <a:spcPct val="90000"/>
              </a:lnSpc>
              <a:spcBef>
                <a:spcPts val="2400"/>
              </a:spcBef>
              <a:spcAft>
                <a:spcPts val="0"/>
              </a:spcAft>
              <a:buClr>
                <a:schemeClr val="dk1"/>
              </a:buClr>
              <a:buSzPts val="7680"/>
              <a:buNone/>
              <a:defRPr sz="7680" b="1"/>
            </a:lvl4pPr>
            <a:lvl5pPr marL="2286000" lvl="4" indent="-228600" algn="l">
              <a:lnSpc>
                <a:spcPct val="90000"/>
              </a:lnSpc>
              <a:spcBef>
                <a:spcPts val="2400"/>
              </a:spcBef>
              <a:spcAft>
                <a:spcPts val="0"/>
              </a:spcAft>
              <a:buClr>
                <a:schemeClr val="dk1"/>
              </a:buClr>
              <a:buSzPts val="7680"/>
              <a:buNone/>
              <a:defRPr sz="7680" b="1"/>
            </a:lvl5pPr>
            <a:lvl6pPr marL="2743200" lvl="5" indent="-228600" algn="l">
              <a:lnSpc>
                <a:spcPct val="90000"/>
              </a:lnSpc>
              <a:spcBef>
                <a:spcPts val="2400"/>
              </a:spcBef>
              <a:spcAft>
                <a:spcPts val="0"/>
              </a:spcAft>
              <a:buClr>
                <a:schemeClr val="dk1"/>
              </a:buClr>
              <a:buSzPts val="7680"/>
              <a:buNone/>
              <a:defRPr sz="7680" b="1"/>
            </a:lvl6pPr>
            <a:lvl7pPr marL="3200400" lvl="6" indent="-228600" algn="l">
              <a:lnSpc>
                <a:spcPct val="90000"/>
              </a:lnSpc>
              <a:spcBef>
                <a:spcPts val="2400"/>
              </a:spcBef>
              <a:spcAft>
                <a:spcPts val="0"/>
              </a:spcAft>
              <a:buClr>
                <a:schemeClr val="dk1"/>
              </a:buClr>
              <a:buSzPts val="7680"/>
              <a:buNone/>
              <a:defRPr sz="7680" b="1"/>
            </a:lvl7pPr>
            <a:lvl8pPr marL="3657600" lvl="7" indent="-228600" algn="l">
              <a:lnSpc>
                <a:spcPct val="90000"/>
              </a:lnSpc>
              <a:spcBef>
                <a:spcPts val="2400"/>
              </a:spcBef>
              <a:spcAft>
                <a:spcPts val="0"/>
              </a:spcAft>
              <a:buClr>
                <a:schemeClr val="dk1"/>
              </a:buClr>
              <a:buSzPts val="7680"/>
              <a:buNone/>
              <a:defRPr sz="7680" b="1"/>
            </a:lvl8pPr>
            <a:lvl9pPr marL="4114800" lvl="8" indent="-228600" algn="l">
              <a:lnSpc>
                <a:spcPct val="90000"/>
              </a:lnSpc>
              <a:spcBef>
                <a:spcPts val="2400"/>
              </a:spcBef>
              <a:spcAft>
                <a:spcPts val="0"/>
              </a:spcAft>
              <a:buClr>
                <a:schemeClr val="dk1"/>
              </a:buClr>
              <a:buSzPts val="7680"/>
              <a:buNone/>
              <a:defRPr sz="7680" b="1"/>
            </a:lvl9pPr>
          </a:lstStyle>
          <a:p>
            <a:endParaRPr/>
          </a:p>
        </p:txBody>
      </p:sp>
      <p:sp>
        <p:nvSpPr>
          <p:cNvPr id="43" name="Google Shape;43;p6"/>
          <p:cNvSpPr txBox="1">
            <a:spLocks noGrp="1"/>
          </p:cNvSpPr>
          <p:nvPr>
            <p:ph type="body" idx="2"/>
          </p:nvPr>
        </p:nvSpPr>
        <p:spPr>
          <a:xfrm>
            <a:off x="3023242" y="12024360"/>
            <a:ext cx="18568032" cy="1768602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4800"/>
              </a:spcBef>
              <a:spcAft>
                <a:spcPts val="0"/>
              </a:spcAft>
              <a:buClr>
                <a:schemeClr val="dk1"/>
              </a:buClr>
              <a:buSzPts val="1800"/>
              <a:buChar char="•"/>
              <a:defRPr/>
            </a:lvl1pPr>
            <a:lvl2pPr marL="914400" lvl="1" indent="-342900" algn="l">
              <a:lnSpc>
                <a:spcPct val="90000"/>
              </a:lnSpc>
              <a:spcBef>
                <a:spcPts val="2400"/>
              </a:spcBef>
              <a:spcAft>
                <a:spcPts val="0"/>
              </a:spcAft>
              <a:buClr>
                <a:schemeClr val="dk1"/>
              </a:buClr>
              <a:buSzPts val="1800"/>
              <a:buChar char="•"/>
              <a:defRPr/>
            </a:lvl2pPr>
            <a:lvl3pPr marL="1371600" lvl="2" indent="-342900" algn="l">
              <a:lnSpc>
                <a:spcPct val="90000"/>
              </a:lnSpc>
              <a:spcBef>
                <a:spcPts val="2400"/>
              </a:spcBef>
              <a:spcAft>
                <a:spcPts val="0"/>
              </a:spcAft>
              <a:buClr>
                <a:schemeClr val="dk1"/>
              </a:buClr>
              <a:buSzPts val="1800"/>
              <a:buChar char="•"/>
              <a:defRPr/>
            </a:lvl3pPr>
            <a:lvl4pPr marL="1828800" lvl="3" indent="-342900" algn="l">
              <a:lnSpc>
                <a:spcPct val="90000"/>
              </a:lnSpc>
              <a:spcBef>
                <a:spcPts val="2400"/>
              </a:spcBef>
              <a:spcAft>
                <a:spcPts val="0"/>
              </a:spcAft>
              <a:buClr>
                <a:schemeClr val="dk1"/>
              </a:buClr>
              <a:buSzPts val="1800"/>
              <a:buChar char="•"/>
              <a:defRPr/>
            </a:lvl4pPr>
            <a:lvl5pPr marL="2286000" lvl="4" indent="-342900" algn="l">
              <a:lnSpc>
                <a:spcPct val="90000"/>
              </a:lnSpc>
              <a:spcBef>
                <a:spcPts val="2400"/>
              </a:spcBef>
              <a:spcAft>
                <a:spcPts val="0"/>
              </a:spcAft>
              <a:buClr>
                <a:schemeClr val="dk1"/>
              </a:buClr>
              <a:buSzPts val="1800"/>
              <a:buChar char="•"/>
              <a:defRPr/>
            </a:lvl5pPr>
            <a:lvl6pPr marL="2743200" lvl="5" indent="-342900" algn="l">
              <a:lnSpc>
                <a:spcPct val="90000"/>
              </a:lnSpc>
              <a:spcBef>
                <a:spcPts val="2400"/>
              </a:spcBef>
              <a:spcAft>
                <a:spcPts val="0"/>
              </a:spcAft>
              <a:buClr>
                <a:schemeClr val="dk1"/>
              </a:buClr>
              <a:buSzPts val="1800"/>
              <a:buChar char="•"/>
              <a:defRPr/>
            </a:lvl6pPr>
            <a:lvl7pPr marL="3200400" lvl="6" indent="-342900" algn="l">
              <a:lnSpc>
                <a:spcPct val="90000"/>
              </a:lnSpc>
              <a:spcBef>
                <a:spcPts val="2400"/>
              </a:spcBef>
              <a:spcAft>
                <a:spcPts val="0"/>
              </a:spcAft>
              <a:buClr>
                <a:schemeClr val="dk1"/>
              </a:buClr>
              <a:buSzPts val="1800"/>
              <a:buChar char="•"/>
              <a:defRPr/>
            </a:lvl7pPr>
            <a:lvl8pPr marL="3657600" lvl="7" indent="-342900" algn="l">
              <a:lnSpc>
                <a:spcPct val="90000"/>
              </a:lnSpc>
              <a:spcBef>
                <a:spcPts val="2400"/>
              </a:spcBef>
              <a:spcAft>
                <a:spcPts val="0"/>
              </a:spcAft>
              <a:buClr>
                <a:schemeClr val="dk1"/>
              </a:buClr>
              <a:buSzPts val="1800"/>
              <a:buChar char="•"/>
              <a:defRPr/>
            </a:lvl8pPr>
            <a:lvl9pPr marL="4114800" lvl="8" indent="-342900" algn="l">
              <a:lnSpc>
                <a:spcPct val="90000"/>
              </a:lnSpc>
              <a:spcBef>
                <a:spcPts val="2400"/>
              </a:spcBef>
              <a:spcAft>
                <a:spcPts val="0"/>
              </a:spcAft>
              <a:buClr>
                <a:schemeClr val="dk1"/>
              </a:buClr>
              <a:buSzPts val="1800"/>
              <a:buChar char="•"/>
              <a:defRPr/>
            </a:lvl9pPr>
          </a:lstStyle>
          <a:p>
            <a:endParaRPr/>
          </a:p>
        </p:txBody>
      </p:sp>
      <p:sp>
        <p:nvSpPr>
          <p:cNvPr id="44" name="Google Shape;44;p6"/>
          <p:cNvSpPr txBox="1">
            <a:spLocks noGrp="1"/>
          </p:cNvSpPr>
          <p:nvPr>
            <p:ph type="body" idx="3"/>
          </p:nvPr>
        </p:nvSpPr>
        <p:spPr>
          <a:xfrm>
            <a:off x="22219922" y="8069582"/>
            <a:ext cx="18659477" cy="3954778"/>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4800"/>
              </a:spcBef>
              <a:spcAft>
                <a:spcPts val="0"/>
              </a:spcAft>
              <a:buClr>
                <a:schemeClr val="dk1"/>
              </a:buClr>
              <a:buSzPts val="11520"/>
              <a:buNone/>
              <a:defRPr sz="11520" b="1"/>
            </a:lvl1pPr>
            <a:lvl2pPr marL="914400" lvl="1" indent="-228600" algn="l">
              <a:lnSpc>
                <a:spcPct val="90000"/>
              </a:lnSpc>
              <a:spcBef>
                <a:spcPts val="2400"/>
              </a:spcBef>
              <a:spcAft>
                <a:spcPts val="0"/>
              </a:spcAft>
              <a:buClr>
                <a:schemeClr val="dk1"/>
              </a:buClr>
              <a:buSzPts val="9600"/>
              <a:buNone/>
              <a:defRPr sz="9600" b="1"/>
            </a:lvl2pPr>
            <a:lvl3pPr marL="1371600" lvl="2" indent="-228600" algn="l">
              <a:lnSpc>
                <a:spcPct val="90000"/>
              </a:lnSpc>
              <a:spcBef>
                <a:spcPts val="2400"/>
              </a:spcBef>
              <a:spcAft>
                <a:spcPts val="0"/>
              </a:spcAft>
              <a:buClr>
                <a:schemeClr val="dk1"/>
              </a:buClr>
              <a:buSzPts val="8640"/>
              <a:buNone/>
              <a:defRPr sz="8640" b="1"/>
            </a:lvl3pPr>
            <a:lvl4pPr marL="1828800" lvl="3" indent="-228600" algn="l">
              <a:lnSpc>
                <a:spcPct val="90000"/>
              </a:lnSpc>
              <a:spcBef>
                <a:spcPts val="2400"/>
              </a:spcBef>
              <a:spcAft>
                <a:spcPts val="0"/>
              </a:spcAft>
              <a:buClr>
                <a:schemeClr val="dk1"/>
              </a:buClr>
              <a:buSzPts val="7680"/>
              <a:buNone/>
              <a:defRPr sz="7680" b="1"/>
            </a:lvl4pPr>
            <a:lvl5pPr marL="2286000" lvl="4" indent="-228600" algn="l">
              <a:lnSpc>
                <a:spcPct val="90000"/>
              </a:lnSpc>
              <a:spcBef>
                <a:spcPts val="2400"/>
              </a:spcBef>
              <a:spcAft>
                <a:spcPts val="0"/>
              </a:spcAft>
              <a:buClr>
                <a:schemeClr val="dk1"/>
              </a:buClr>
              <a:buSzPts val="7680"/>
              <a:buNone/>
              <a:defRPr sz="7680" b="1"/>
            </a:lvl5pPr>
            <a:lvl6pPr marL="2743200" lvl="5" indent="-228600" algn="l">
              <a:lnSpc>
                <a:spcPct val="90000"/>
              </a:lnSpc>
              <a:spcBef>
                <a:spcPts val="2400"/>
              </a:spcBef>
              <a:spcAft>
                <a:spcPts val="0"/>
              </a:spcAft>
              <a:buClr>
                <a:schemeClr val="dk1"/>
              </a:buClr>
              <a:buSzPts val="7680"/>
              <a:buNone/>
              <a:defRPr sz="7680" b="1"/>
            </a:lvl6pPr>
            <a:lvl7pPr marL="3200400" lvl="6" indent="-228600" algn="l">
              <a:lnSpc>
                <a:spcPct val="90000"/>
              </a:lnSpc>
              <a:spcBef>
                <a:spcPts val="2400"/>
              </a:spcBef>
              <a:spcAft>
                <a:spcPts val="0"/>
              </a:spcAft>
              <a:buClr>
                <a:schemeClr val="dk1"/>
              </a:buClr>
              <a:buSzPts val="7680"/>
              <a:buNone/>
              <a:defRPr sz="7680" b="1"/>
            </a:lvl7pPr>
            <a:lvl8pPr marL="3657600" lvl="7" indent="-228600" algn="l">
              <a:lnSpc>
                <a:spcPct val="90000"/>
              </a:lnSpc>
              <a:spcBef>
                <a:spcPts val="2400"/>
              </a:spcBef>
              <a:spcAft>
                <a:spcPts val="0"/>
              </a:spcAft>
              <a:buClr>
                <a:schemeClr val="dk1"/>
              </a:buClr>
              <a:buSzPts val="7680"/>
              <a:buNone/>
              <a:defRPr sz="7680" b="1"/>
            </a:lvl8pPr>
            <a:lvl9pPr marL="4114800" lvl="8" indent="-228600" algn="l">
              <a:lnSpc>
                <a:spcPct val="90000"/>
              </a:lnSpc>
              <a:spcBef>
                <a:spcPts val="2400"/>
              </a:spcBef>
              <a:spcAft>
                <a:spcPts val="0"/>
              </a:spcAft>
              <a:buClr>
                <a:schemeClr val="dk1"/>
              </a:buClr>
              <a:buSzPts val="7680"/>
              <a:buNone/>
              <a:defRPr sz="7680" b="1"/>
            </a:lvl9pPr>
          </a:lstStyle>
          <a:p>
            <a:endParaRPr/>
          </a:p>
        </p:txBody>
      </p:sp>
      <p:sp>
        <p:nvSpPr>
          <p:cNvPr id="45" name="Google Shape;45;p6"/>
          <p:cNvSpPr txBox="1">
            <a:spLocks noGrp="1"/>
          </p:cNvSpPr>
          <p:nvPr>
            <p:ph type="body" idx="4"/>
          </p:nvPr>
        </p:nvSpPr>
        <p:spPr>
          <a:xfrm>
            <a:off x="22219922" y="12024360"/>
            <a:ext cx="18659477" cy="1768602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4800"/>
              </a:spcBef>
              <a:spcAft>
                <a:spcPts val="0"/>
              </a:spcAft>
              <a:buClr>
                <a:schemeClr val="dk1"/>
              </a:buClr>
              <a:buSzPts val="1800"/>
              <a:buChar char="•"/>
              <a:defRPr/>
            </a:lvl1pPr>
            <a:lvl2pPr marL="914400" lvl="1" indent="-342900" algn="l">
              <a:lnSpc>
                <a:spcPct val="90000"/>
              </a:lnSpc>
              <a:spcBef>
                <a:spcPts val="2400"/>
              </a:spcBef>
              <a:spcAft>
                <a:spcPts val="0"/>
              </a:spcAft>
              <a:buClr>
                <a:schemeClr val="dk1"/>
              </a:buClr>
              <a:buSzPts val="1800"/>
              <a:buChar char="•"/>
              <a:defRPr/>
            </a:lvl2pPr>
            <a:lvl3pPr marL="1371600" lvl="2" indent="-342900" algn="l">
              <a:lnSpc>
                <a:spcPct val="90000"/>
              </a:lnSpc>
              <a:spcBef>
                <a:spcPts val="2400"/>
              </a:spcBef>
              <a:spcAft>
                <a:spcPts val="0"/>
              </a:spcAft>
              <a:buClr>
                <a:schemeClr val="dk1"/>
              </a:buClr>
              <a:buSzPts val="1800"/>
              <a:buChar char="•"/>
              <a:defRPr/>
            </a:lvl3pPr>
            <a:lvl4pPr marL="1828800" lvl="3" indent="-342900" algn="l">
              <a:lnSpc>
                <a:spcPct val="90000"/>
              </a:lnSpc>
              <a:spcBef>
                <a:spcPts val="2400"/>
              </a:spcBef>
              <a:spcAft>
                <a:spcPts val="0"/>
              </a:spcAft>
              <a:buClr>
                <a:schemeClr val="dk1"/>
              </a:buClr>
              <a:buSzPts val="1800"/>
              <a:buChar char="•"/>
              <a:defRPr/>
            </a:lvl4pPr>
            <a:lvl5pPr marL="2286000" lvl="4" indent="-342900" algn="l">
              <a:lnSpc>
                <a:spcPct val="90000"/>
              </a:lnSpc>
              <a:spcBef>
                <a:spcPts val="2400"/>
              </a:spcBef>
              <a:spcAft>
                <a:spcPts val="0"/>
              </a:spcAft>
              <a:buClr>
                <a:schemeClr val="dk1"/>
              </a:buClr>
              <a:buSzPts val="1800"/>
              <a:buChar char="•"/>
              <a:defRPr/>
            </a:lvl5pPr>
            <a:lvl6pPr marL="2743200" lvl="5" indent="-342900" algn="l">
              <a:lnSpc>
                <a:spcPct val="90000"/>
              </a:lnSpc>
              <a:spcBef>
                <a:spcPts val="2400"/>
              </a:spcBef>
              <a:spcAft>
                <a:spcPts val="0"/>
              </a:spcAft>
              <a:buClr>
                <a:schemeClr val="dk1"/>
              </a:buClr>
              <a:buSzPts val="1800"/>
              <a:buChar char="•"/>
              <a:defRPr/>
            </a:lvl6pPr>
            <a:lvl7pPr marL="3200400" lvl="6" indent="-342900" algn="l">
              <a:lnSpc>
                <a:spcPct val="90000"/>
              </a:lnSpc>
              <a:spcBef>
                <a:spcPts val="2400"/>
              </a:spcBef>
              <a:spcAft>
                <a:spcPts val="0"/>
              </a:spcAft>
              <a:buClr>
                <a:schemeClr val="dk1"/>
              </a:buClr>
              <a:buSzPts val="1800"/>
              <a:buChar char="•"/>
              <a:defRPr/>
            </a:lvl7pPr>
            <a:lvl8pPr marL="3657600" lvl="7" indent="-342900" algn="l">
              <a:lnSpc>
                <a:spcPct val="90000"/>
              </a:lnSpc>
              <a:spcBef>
                <a:spcPts val="2400"/>
              </a:spcBef>
              <a:spcAft>
                <a:spcPts val="0"/>
              </a:spcAft>
              <a:buClr>
                <a:schemeClr val="dk1"/>
              </a:buClr>
              <a:buSzPts val="1800"/>
              <a:buChar char="•"/>
              <a:defRPr/>
            </a:lvl8pPr>
            <a:lvl9pPr marL="4114800" lvl="8" indent="-342900" algn="l">
              <a:lnSpc>
                <a:spcPct val="90000"/>
              </a:lnSpc>
              <a:spcBef>
                <a:spcPts val="2400"/>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3017520" y="30510487"/>
            <a:ext cx="9875520" cy="1752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14538960" y="30510487"/>
            <a:ext cx="14813280" cy="17526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30998160" y="30510487"/>
            <a:ext cx="9875520" cy="17526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3017520" y="1752607"/>
            <a:ext cx="37856160" cy="6362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3017520" y="30510487"/>
            <a:ext cx="9875520" cy="1752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14538960" y="30510487"/>
            <a:ext cx="14813280" cy="17526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30998160" y="30510487"/>
            <a:ext cx="9875520" cy="17526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3017520" y="30510487"/>
            <a:ext cx="9875520" cy="1752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14538960" y="30510487"/>
            <a:ext cx="14813280" cy="17526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30998160" y="30510487"/>
            <a:ext cx="9875520" cy="17526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3023237" y="2194560"/>
            <a:ext cx="14156054" cy="76809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5360"/>
              <a:buFont typeface="Calibri"/>
              <a:buNone/>
              <a:defRPr sz="1536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18659477" y="4739647"/>
            <a:ext cx="22219920" cy="23393400"/>
          </a:xfrm>
          <a:prstGeom prst="rect">
            <a:avLst/>
          </a:prstGeom>
          <a:noFill/>
          <a:ln>
            <a:noFill/>
          </a:ln>
        </p:spPr>
        <p:txBody>
          <a:bodyPr spcFirstLastPara="1" wrap="square" lIns="91425" tIns="45700" rIns="91425" bIns="45700" anchor="t" anchorCtr="0">
            <a:normAutofit/>
          </a:bodyPr>
          <a:lstStyle>
            <a:lvl1pPr marL="457200" lvl="0" indent="-1203960" algn="l">
              <a:lnSpc>
                <a:spcPct val="90000"/>
              </a:lnSpc>
              <a:spcBef>
                <a:spcPts val="4800"/>
              </a:spcBef>
              <a:spcAft>
                <a:spcPts val="0"/>
              </a:spcAft>
              <a:buClr>
                <a:schemeClr val="dk1"/>
              </a:buClr>
              <a:buSzPts val="15360"/>
              <a:buChar char="•"/>
              <a:defRPr sz="15360"/>
            </a:lvl1pPr>
            <a:lvl2pPr marL="914400" lvl="1" indent="-1082040" algn="l">
              <a:lnSpc>
                <a:spcPct val="90000"/>
              </a:lnSpc>
              <a:spcBef>
                <a:spcPts val="2400"/>
              </a:spcBef>
              <a:spcAft>
                <a:spcPts val="0"/>
              </a:spcAft>
              <a:buClr>
                <a:schemeClr val="dk1"/>
              </a:buClr>
              <a:buSzPts val="13440"/>
              <a:buChar char="•"/>
              <a:defRPr sz="13439"/>
            </a:lvl2pPr>
            <a:lvl3pPr marL="1371600" lvl="2" indent="-960120" algn="l">
              <a:lnSpc>
                <a:spcPct val="90000"/>
              </a:lnSpc>
              <a:spcBef>
                <a:spcPts val="2400"/>
              </a:spcBef>
              <a:spcAft>
                <a:spcPts val="0"/>
              </a:spcAft>
              <a:buClr>
                <a:schemeClr val="dk1"/>
              </a:buClr>
              <a:buSzPts val="11520"/>
              <a:buChar char="•"/>
              <a:defRPr sz="11520"/>
            </a:lvl3pPr>
            <a:lvl4pPr marL="1828800" lvl="3" indent="-838200" algn="l">
              <a:lnSpc>
                <a:spcPct val="90000"/>
              </a:lnSpc>
              <a:spcBef>
                <a:spcPts val="2400"/>
              </a:spcBef>
              <a:spcAft>
                <a:spcPts val="0"/>
              </a:spcAft>
              <a:buClr>
                <a:schemeClr val="dk1"/>
              </a:buClr>
              <a:buSzPts val="9600"/>
              <a:buChar char="•"/>
              <a:defRPr sz="9600"/>
            </a:lvl4pPr>
            <a:lvl5pPr marL="2286000" lvl="4" indent="-838200" algn="l">
              <a:lnSpc>
                <a:spcPct val="90000"/>
              </a:lnSpc>
              <a:spcBef>
                <a:spcPts val="2400"/>
              </a:spcBef>
              <a:spcAft>
                <a:spcPts val="0"/>
              </a:spcAft>
              <a:buClr>
                <a:schemeClr val="dk1"/>
              </a:buClr>
              <a:buSzPts val="9600"/>
              <a:buChar char="•"/>
              <a:defRPr sz="9600"/>
            </a:lvl5pPr>
            <a:lvl6pPr marL="2743200" lvl="5" indent="-838200" algn="l">
              <a:lnSpc>
                <a:spcPct val="90000"/>
              </a:lnSpc>
              <a:spcBef>
                <a:spcPts val="2400"/>
              </a:spcBef>
              <a:spcAft>
                <a:spcPts val="0"/>
              </a:spcAft>
              <a:buClr>
                <a:schemeClr val="dk1"/>
              </a:buClr>
              <a:buSzPts val="9600"/>
              <a:buChar char="•"/>
              <a:defRPr sz="9600"/>
            </a:lvl6pPr>
            <a:lvl7pPr marL="3200400" lvl="6" indent="-838200" algn="l">
              <a:lnSpc>
                <a:spcPct val="90000"/>
              </a:lnSpc>
              <a:spcBef>
                <a:spcPts val="2400"/>
              </a:spcBef>
              <a:spcAft>
                <a:spcPts val="0"/>
              </a:spcAft>
              <a:buClr>
                <a:schemeClr val="dk1"/>
              </a:buClr>
              <a:buSzPts val="9600"/>
              <a:buChar char="•"/>
              <a:defRPr sz="9600"/>
            </a:lvl7pPr>
            <a:lvl8pPr marL="3657600" lvl="7" indent="-838200" algn="l">
              <a:lnSpc>
                <a:spcPct val="90000"/>
              </a:lnSpc>
              <a:spcBef>
                <a:spcPts val="2400"/>
              </a:spcBef>
              <a:spcAft>
                <a:spcPts val="0"/>
              </a:spcAft>
              <a:buClr>
                <a:schemeClr val="dk1"/>
              </a:buClr>
              <a:buSzPts val="9600"/>
              <a:buChar char="•"/>
              <a:defRPr sz="9600"/>
            </a:lvl8pPr>
            <a:lvl9pPr marL="4114800" lvl="8" indent="-838200" algn="l">
              <a:lnSpc>
                <a:spcPct val="90000"/>
              </a:lnSpc>
              <a:spcBef>
                <a:spcPts val="2400"/>
              </a:spcBef>
              <a:spcAft>
                <a:spcPts val="0"/>
              </a:spcAft>
              <a:buClr>
                <a:schemeClr val="dk1"/>
              </a:buClr>
              <a:buSzPts val="9600"/>
              <a:buChar char="•"/>
              <a:defRPr sz="9600"/>
            </a:lvl9pPr>
          </a:lstStyle>
          <a:p>
            <a:endParaRPr/>
          </a:p>
        </p:txBody>
      </p:sp>
      <p:sp>
        <p:nvSpPr>
          <p:cNvPr id="61" name="Google Shape;61;p9"/>
          <p:cNvSpPr txBox="1">
            <a:spLocks noGrp="1"/>
          </p:cNvSpPr>
          <p:nvPr>
            <p:ph type="body" idx="2"/>
          </p:nvPr>
        </p:nvSpPr>
        <p:spPr>
          <a:xfrm>
            <a:off x="3023237" y="9875520"/>
            <a:ext cx="14156054" cy="1829562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4800"/>
              </a:spcBef>
              <a:spcAft>
                <a:spcPts val="0"/>
              </a:spcAft>
              <a:buClr>
                <a:schemeClr val="dk1"/>
              </a:buClr>
              <a:buSzPts val="7680"/>
              <a:buNone/>
              <a:defRPr sz="7680"/>
            </a:lvl1pPr>
            <a:lvl2pPr marL="914400" lvl="1" indent="-228600" algn="l">
              <a:lnSpc>
                <a:spcPct val="90000"/>
              </a:lnSpc>
              <a:spcBef>
                <a:spcPts val="2400"/>
              </a:spcBef>
              <a:spcAft>
                <a:spcPts val="0"/>
              </a:spcAft>
              <a:buClr>
                <a:schemeClr val="dk1"/>
              </a:buClr>
              <a:buSzPts val="6720"/>
              <a:buNone/>
              <a:defRPr sz="6719"/>
            </a:lvl2pPr>
            <a:lvl3pPr marL="1371600" lvl="2" indent="-228600" algn="l">
              <a:lnSpc>
                <a:spcPct val="90000"/>
              </a:lnSpc>
              <a:spcBef>
                <a:spcPts val="2400"/>
              </a:spcBef>
              <a:spcAft>
                <a:spcPts val="0"/>
              </a:spcAft>
              <a:buClr>
                <a:schemeClr val="dk1"/>
              </a:buClr>
              <a:buSzPts val="5760"/>
              <a:buNone/>
              <a:defRPr sz="5760"/>
            </a:lvl3pPr>
            <a:lvl4pPr marL="1828800" lvl="3" indent="-228600" algn="l">
              <a:lnSpc>
                <a:spcPct val="90000"/>
              </a:lnSpc>
              <a:spcBef>
                <a:spcPts val="2400"/>
              </a:spcBef>
              <a:spcAft>
                <a:spcPts val="0"/>
              </a:spcAft>
              <a:buClr>
                <a:schemeClr val="dk1"/>
              </a:buClr>
              <a:buSzPts val="4800"/>
              <a:buNone/>
              <a:defRPr sz="4800"/>
            </a:lvl4pPr>
            <a:lvl5pPr marL="2286000" lvl="4" indent="-228600" algn="l">
              <a:lnSpc>
                <a:spcPct val="90000"/>
              </a:lnSpc>
              <a:spcBef>
                <a:spcPts val="2400"/>
              </a:spcBef>
              <a:spcAft>
                <a:spcPts val="0"/>
              </a:spcAft>
              <a:buClr>
                <a:schemeClr val="dk1"/>
              </a:buClr>
              <a:buSzPts val="4800"/>
              <a:buNone/>
              <a:defRPr sz="4800"/>
            </a:lvl5pPr>
            <a:lvl6pPr marL="2743200" lvl="5" indent="-228600" algn="l">
              <a:lnSpc>
                <a:spcPct val="90000"/>
              </a:lnSpc>
              <a:spcBef>
                <a:spcPts val="2400"/>
              </a:spcBef>
              <a:spcAft>
                <a:spcPts val="0"/>
              </a:spcAft>
              <a:buClr>
                <a:schemeClr val="dk1"/>
              </a:buClr>
              <a:buSzPts val="4800"/>
              <a:buNone/>
              <a:defRPr sz="4800"/>
            </a:lvl6pPr>
            <a:lvl7pPr marL="3200400" lvl="6" indent="-228600" algn="l">
              <a:lnSpc>
                <a:spcPct val="90000"/>
              </a:lnSpc>
              <a:spcBef>
                <a:spcPts val="2400"/>
              </a:spcBef>
              <a:spcAft>
                <a:spcPts val="0"/>
              </a:spcAft>
              <a:buClr>
                <a:schemeClr val="dk1"/>
              </a:buClr>
              <a:buSzPts val="4800"/>
              <a:buNone/>
              <a:defRPr sz="4800"/>
            </a:lvl7pPr>
            <a:lvl8pPr marL="3657600" lvl="7" indent="-228600" algn="l">
              <a:lnSpc>
                <a:spcPct val="90000"/>
              </a:lnSpc>
              <a:spcBef>
                <a:spcPts val="2400"/>
              </a:spcBef>
              <a:spcAft>
                <a:spcPts val="0"/>
              </a:spcAft>
              <a:buClr>
                <a:schemeClr val="dk1"/>
              </a:buClr>
              <a:buSzPts val="4800"/>
              <a:buNone/>
              <a:defRPr sz="4800"/>
            </a:lvl8pPr>
            <a:lvl9pPr marL="4114800" lvl="8" indent="-228600" algn="l">
              <a:lnSpc>
                <a:spcPct val="90000"/>
              </a:lnSpc>
              <a:spcBef>
                <a:spcPts val="2400"/>
              </a:spcBef>
              <a:spcAft>
                <a:spcPts val="0"/>
              </a:spcAft>
              <a:buClr>
                <a:schemeClr val="dk1"/>
              </a:buClr>
              <a:buSzPts val="4800"/>
              <a:buNone/>
              <a:defRPr sz="4800"/>
            </a:lvl9pPr>
          </a:lstStyle>
          <a:p>
            <a:endParaRPr/>
          </a:p>
        </p:txBody>
      </p:sp>
      <p:sp>
        <p:nvSpPr>
          <p:cNvPr id="62" name="Google Shape;62;p9"/>
          <p:cNvSpPr txBox="1">
            <a:spLocks noGrp="1"/>
          </p:cNvSpPr>
          <p:nvPr>
            <p:ph type="dt" idx="10"/>
          </p:nvPr>
        </p:nvSpPr>
        <p:spPr>
          <a:xfrm>
            <a:off x="3017520" y="30510487"/>
            <a:ext cx="9875520" cy="1752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14538960" y="30510487"/>
            <a:ext cx="14813280" cy="17526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30998160" y="30510487"/>
            <a:ext cx="9875520" cy="17526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3023237" y="2194560"/>
            <a:ext cx="14156054" cy="76809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5360"/>
              <a:buFont typeface="Calibri"/>
              <a:buNone/>
              <a:defRPr sz="1536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18659477" y="4739647"/>
            <a:ext cx="22219920" cy="23393400"/>
          </a:xfrm>
          <a:prstGeom prst="rect">
            <a:avLst/>
          </a:prstGeom>
          <a:noFill/>
          <a:ln>
            <a:noFill/>
          </a:ln>
        </p:spPr>
      </p:sp>
      <p:sp>
        <p:nvSpPr>
          <p:cNvPr id="68" name="Google Shape;68;p10"/>
          <p:cNvSpPr txBox="1">
            <a:spLocks noGrp="1"/>
          </p:cNvSpPr>
          <p:nvPr>
            <p:ph type="body" idx="1"/>
          </p:nvPr>
        </p:nvSpPr>
        <p:spPr>
          <a:xfrm>
            <a:off x="3023237" y="9875520"/>
            <a:ext cx="14156054" cy="1829562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4800"/>
              </a:spcBef>
              <a:spcAft>
                <a:spcPts val="0"/>
              </a:spcAft>
              <a:buClr>
                <a:schemeClr val="dk1"/>
              </a:buClr>
              <a:buSzPts val="7680"/>
              <a:buNone/>
              <a:defRPr sz="7680"/>
            </a:lvl1pPr>
            <a:lvl2pPr marL="914400" lvl="1" indent="-228600" algn="l">
              <a:lnSpc>
                <a:spcPct val="90000"/>
              </a:lnSpc>
              <a:spcBef>
                <a:spcPts val="2400"/>
              </a:spcBef>
              <a:spcAft>
                <a:spcPts val="0"/>
              </a:spcAft>
              <a:buClr>
                <a:schemeClr val="dk1"/>
              </a:buClr>
              <a:buSzPts val="6720"/>
              <a:buNone/>
              <a:defRPr sz="6719"/>
            </a:lvl2pPr>
            <a:lvl3pPr marL="1371600" lvl="2" indent="-228600" algn="l">
              <a:lnSpc>
                <a:spcPct val="90000"/>
              </a:lnSpc>
              <a:spcBef>
                <a:spcPts val="2400"/>
              </a:spcBef>
              <a:spcAft>
                <a:spcPts val="0"/>
              </a:spcAft>
              <a:buClr>
                <a:schemeClr val="dk1"/>
              </a:buClr>
              <a:buSzPts val="5760"/>
              <a:buNone/>
              <a:defRPr sz="5760"/>
            </a:lvl3pPr>
            <a:lvl4pPr marL="1828800" lvl="3" indent="-228600" algn="l">
              <a:lnSpc>
                <a:spcPct val="90000"/>
              </a:lnSpc>
              <a:spcBef>
                <a:spcPts val="2400"/>
              </a:spcBef>
              <a:spcAft>
                <a:spcPts val="0"/>
              </a:spcAft>
              <a:buClr>
                <a:schemeClr val="dk1"/>
              </a:buClr>
              <a:buSzPts val="4800"/>
              <a:buNone/>
              <a:defRPr sz="4800"/>
            </a:lvl4pPr>
            <a:lvl5pPr marL="2286000" lvl="4" indent="-228600" algn="l">
              <a:lnSpc>
                <a:spcPct val="90000"/>
              </a:lnSpc>
              <a:spcBef>
                <a:spcPts val="2400"/>
              </a:spcBef>
              <a:spcAft>
                <a:spcPts val="0"/>
              </a:spcAft>
              <a:buClr>
                <a:schemeClr val="dk1"/>
              </a:buClr>
              <a:buSzPts val="4800"/>
              <a:buNone/>
              <a:defRPr sz="4800"/>
            </a:lvl5pPr>
            <a:lvl6pPr marL="2743200" lvl="5" indent="-228600" algn="l">
              <a:lnSpc>
                <a:spcPct val="90000"/>
              </a:lnSpc>
              <a:spcBef>
                <a:spcPts val="2400"/>
              </a:spcBef>
              <a:spcAft>
                <a:spcPts val="0"/>
              </a:spcAft>
              <a:buClr>
                <a:schemeClr val="dk1"/>
              </a:buClr>
              <a:buSzPts val="4800"/>
              <a:buNone/>
              <a:defRPr sz="4800"/>
            </a:lvl6pPr>
            <a:lvl7pPr marL="3200400" lvl="6" indent="-228600" algn="l">
              <a:lnSpc>
                <a:spcPct val="90000"/>
              </a:lnSpc>
              <a:spcBef>
                <a:spcPts val="2400"/>
              </a:spcBef>
              <a:spcAft>
                <a:spcPts val="0"/>
              </a:spcAft>
              <a:buClr>
                <a:schemeClr val="dk1"/>
              </a:buClr>
              <a:buSzPts val="4800"/>
              <a:buNone/>
              <a:defRPr sz="4800"/>
            </a:lvl7pPr>
            <a:lvl8pPr marL="3657600" lvl="7" indent="-228600" algn="l">
              <a:lnSpc>
                <a:spcPct val="90000"/>
              </a:lnSpc>
              <a:spcBef>
                <a:spcPts val="2400"/>
              </a:spcBef>
              <a:spcAft>
                <a:spcPts val="0"/>
              </a:spcAft>
              <a:buClr>
                <a:schemeClr val="dk1"/>
              </a:buClr>
              <a:buSzPts val="4800"/>
              <a:buNone/>
              <a:defRPr sz="4800"/>
            </a:lvl8pPr>
            <a:lvl9pPr marL="4114800" lvl="8" indent="-228600" algn="l">
              <a:lnSpc>
                <a:spcPct val="90000"/>
              </a:lnSpc>
              <a:spcBef>
                <a:spcPts val="2400"/>
              </a:spcBef>
              <a:spcAft>
                <a:spcPts val="0"/>
              </a:spcAft>
              <a:buClr>
                <a:schemeClr val="dk1"/>
              </a:buClr>
              <a:buSzPts val="4800"/>
              <a:buNone/>
              <a:defRPr sz="4800"/>
            </a:lvl9pPr>
          </a:lstStyle>
          <a:p>
            <a:endParaRPr/>
          </a:p>
        </p:txBody>
      </p:sp>
      <p:sp>
        <p:nvSpPr>
          <p:cNvPr id="69" name="Google Shape;69;p10"/>
          <p:cNvSpPr txBox="1">
            <a:spLocks noGrp="1"/>
          </p:cNvSpPr>
          <p:nvPr>
            <p:ph type="dt" idx="10"/>
          </p:nvPr>
        </p:nvSpPr>
        <p:spPr>
          <a:xfrm>
            <a:off x="3017520" y="30510487"/>
            <a:ext cx="9875520" cy="1752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14538960" y="30510487"/>
            <a:ext cx="14813280" cy="17526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30998160" y="30510487"/>
            <a:ext cx="9875520" cy="17526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3017520" y="1752607"/>
            <a:ext cx="37856160" cy="6362702"/>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21120"/>
              <a:buFont typeface="Calibri"/>
              <a:buNone/>
              <a:defRPr sz="2112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3017520" y="8763000"/>
            <a:ext cx="37856160" cy="20886422"/>
          </a:xfrm>
          <a:prstGeom prst="rect">
            <a:avLst/>
          </a:prstGeom>
          <a:noFill/>
          <a:ln>
            <a:noFill/>
          </a:ln>
        </p:spPr>
        <p:txBody>
          <a:bodyPr spcFirstLastPara="1" wrap="square" lIns="91425" tIns="45700" rIns="91425" bIns="45700" anchor="t" anchorCtr="0">
            <a:normAutofit/>
          </a:bodyPr>
          <a:lstStyle>
            <a:lvl1pPr marL="457200" marR="0" lvl="0" indent="-1082040" algn="l" rtl="0">
              <a:lnSpc>
                <a:spcPct val="90000"/>
              </a:lnSpc>
              <a:spcBef>
                <a:spcPts val="4800"/>
              </a:spcBef>
              <a:spcAft>
                <a:spcPts val="0"/>
              </a:spcAft>
              <a:buClr>
                <a:schemeClr val="dk1"/>
              </a:buClr>
              <a:buSzPts val="13440"/>
              <a:buFont typeface="Arial"/>
              <a:buChar char="•"/>
              <a:defRPr sz="13439" b="0" i="0" u="none" strike="noStrike" cap="none">
                <a:solidFill>
                  <a:schemeClr val="dk1"/>
                </a:solidFill>
                <a:latin typeface="Calibri"/>
                <a:ea typeface="Calibri"/>
                <a:cs typeface="Calibri"/>
                <a:sym typeface="Calibri"/>
              </a:defRPr>
            </a:lvl1pPr>
            <a:lvl2pPr marL="914400" marR="0" lvl="1" indent="-960120" algn="l" rtl="0">
              <a:lnSpc>
                <a:spcPct val="90000"/>
              </a:lnSpc>
              <a:spcBef>
                <a:spcPts val="2400"/>
              </a:spcBef>
              <a:spcAft>
                <a:spcPts val="0"/>
              </a:spcAft>
              <a:buClr>
                <a:schemeClr val="dk1"/>
              </a:buClr>
              <a:buSzPts val="11520"/>
              <a:buFont typeface="Arial"/>
              <a:buChar char="•"/>
              <a:defRPr sz="11520" b="0" i="0" u="none" strike="noStrike" cap="none">
                <a:solidFill>
                  <a:schemeClr val="dk1"/>
                </a:solidFill>
                <a:latin typeface="Calibri"/>
                <a:ea typeface="Calibri"/>
                <a:cs typeface="Calibri"/>
                <a:sym typeface="Calibri"/>
              </a:defRPr>
            </a:lvl2pPr>
            <a:lvl3pPr marL="1371600" marR="0" lvl="2" indent="-838200" algn="l" rtl="0">
              <a:lnSpc>
                <a:spcPct val="90000"/>
              </a:lnSpc>
              <a:spcBef>
                <a:spcPts val="240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3pPr>
            <a:lvl4pPr marL="1828800" marR="0" lvl="3" indent="-777239" algn="l" rtl="0">
              <a:lnSpc>
                <a:spcPct val="90000"/>
              </a:lnSpc>
              <a:spcBef>
                <a:spcPts val="24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4pPr>
            <a:lvl5pPr marL="2286000" marR="0" lvl="4" indent="-777239" algn="l" rtl="0">
              <a:lnSpc>
                <a:spcPct val="90000"/>
              </a:lnSpc>
              <a:spcBef>
                <a:spcPts val="24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5pPr>
            <a:lvl6pPr marL="2743200" marR="0" lvl="5" indent="-777239" algn="l" rtl="0">
              <a:lnSpc>
                <a:spcPct val="90000"/>
              </a:lnSpc>
              <a:spcBef>
                <a:spcPts val="24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6pPr>
            <a:lvl7pPr marL="3200400" marR="0" lvl="6" indent="-777239" algn="l" rtl="0">
              <a:lnSpc>
                <a:spcPct val="90000"/>
              </a:lnSpc>
              <a:spcBef>
                <a:spcPts val="24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7pPr>
            <a:lvl8pPr marL="3657600" marR="0" lvl="7" indent="-777239" algn="l" rtl="0">
              <a:lnSpc>
                <a:spcPct val="90000"/>
              </a:lnSpc>
              <a:spcBef>
                <a:spcPts val="24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8pPr>
            <a:lvl9pPr marL="4114800" marR="0" lvl="8" indent="-777240" algn="l" rtl="0">
              <a:lnSpc>
                <a:spcPct val="90000"/>
              </a:lnSpc>
              <a:spcBef>
                <a:spcPts val="24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3017520" y="30510487"/>
            <a:ext cx="9875520" cy="17526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576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14538960" y="30510487"/>
            <a:ext cx="14813280" cy="17526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576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30998160" y="30510487"/>
            <a:ext cx="9875520" cy="17526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5760" b="0" i="0" u="none" strike="noStrike" cap="none">
                <a:solidFill>
                  <a:srgbClr val="888888"/>
                </a:solidFill>
                <a:latin typeface="Calibri"/>
                <a:ea typeface="Calibri"/>
                <a:cs typeface="Calibri"/>
                <a:sym typeface="Calibri"/>
              </a:defRPr>
            </a:lvl1pPr>
            <a:lvl2pPr marL="0" marR="0" lvl="1" indent="0" algn="r" rtl="0">
              <a:spcBef>
                <a:spcPts val="0"/>
              </a:spcBef>
              <a:buNone/>
              <a:defRPr sz="5760" b="0" i="0" u="none" strike="noStrike" cap="none">
                <a:solidFill>
                  <a:srgbClr val="888888"/>
                </a:solidFill>
                <a:latin typeface="Calibri"/>
                <a:ea typeface="Calibri"/>
                <a:cs typeface="Calibri"/>
                <a:sym typeface="Calibri"/>
              </a:defRPr>
            </a:lvl2pPr>
            <a:lvl3pPr marL="0" marR="0" lvl="2" indent="0" algn="r" rtl="0">
              <a:spcBef>
                <a:spcPts val="0"/>
              </a:spcBef>
              <a:buNone/>
              <a:defRPr sz="5760" b="0" i="0" u="none" strike="noStrike" cap="none">
                <a:solidFill>
                  <a:srgbClr val="888888"/>
                </a:solidFill>
                <a:latin typeface="Calibri"/>
                <a:ea typeface="Calibri"/>
                <a:cs typeface="Calibri"/>
                <a:sym typeface="Calibri"/>
              </a:defRPr>
            </a:lvl3pPr>
            <a:lvl4pPr marL="0" marR="0" lvl="3" indent="0" algn="r" rtl="0">
              <a:spcBef>
                <a:spcPts val="0"/>
              </a:spcBef>
              <a:buNone/>
              <a:defRPr sz="5760" b="0" i="0" u="none" strike="noStrike" cap="none">
                <a:solidFill>
                  <a:srgbClr val="888888"/>
                </a:solidFill>
                <a:latin typeface="Calibri"/>
                <a:ea typeface="Calibri"/>
                <a:cs typeface="Calibri"/>
                <a:sym typeface="Calibri"/>
              </a:defRPr>
            </a:lvl4pPr>
            <a:lvl5pPr marL="0" marR="0" lvl="4" indent="0" algn="r" rtl="0">
              <a:spcBef>
                <a:spcPts val="0"/>
              </a:spcBef>
              <a:buNone/>
              <a:defRPr sz="5760" b="0" i="0" u="none" strike="noStrike" cap="none">
                <a:solidFill>
                  <a:srgbClr val="888888"/>
                </a:solidFill>
                <a:latin typeface="Calibri"/>
                <a:ea typeface="Calibri"/>
                <a:cs typeface="Calibri"/>
                <a:sym typeface="Calibri"/>
              </a:defRPr>
            </a:lvl5pPr>
            <a:lvl6pPr marL="0" marR="0" lvl="5" indent="0" algn="r" rtl="0">
              <a:spcBef>
                <a:spcPts val="0"/>
              </a:spcBef>
              <a:buNone/>
              <a:defRPr sz="5760" b="0" i="0" u="none" strike="noStrike" cap="none">
                <a:solidFill>
                  <a:srgbClr val="888888"/>
                </a:solidFill>
                <a:latin typeface="Calibri"/>
                <a:ea typeface="Calibri"/>
                <a:cs typeface="Calibri"/>
                <a:sym typeface="Calibri"/>
              </a:defRPr>
            </a:lvl6pPr>
            <a:lvl7pPr marL="0" marR="0" lvl="6" indent="0" algn="r" rtl="0">
              <a:spcBef>
                <a:spcPts val="0"/>
              </a:spcBef>
              <a:buNone/>
              <a:defRPr sz="5760" b="0" i="0" u="none" strike="noStrike" cap="none">
                <a:solidFill>
                  <a:srgbClr val="888888"/>
                </a:solidFill>
                <a:latin typeface="Calibri"/>
                <a:ea typeface="Calibri"/>
                <a:cs typeface="Calibri"/>
                <a:sym typeface="Calibri"/>
              </a:defRPr>
            </a:lvl7pPr>
            <a:lvl8pPr marL="0" marR="0" lvl="7" indent="0" algn="r" rtl="0">
              <a:spcBef>
                <a:spcPts val="0"/>
              </a:spcBef>
              <a:buNone/>
              <a:defRPr sz="5760" b="0" i="0" u="none" strike="noStrike" cap="none">
                <a:solidFill>
                  <a:srgbClr val="888888"/>
                </a:solidFill>
                <a:latin typeface="Calibri"/>
                <a:ea typeface="Calibri"/>
                <a:cs typeface="Calibri"/>
                <a:sym typeface="Calibri"/>
              </a:defRPr>
            </a:lvl8pPr>
            <a:lvl9pPr marL="0" marR="0" lvl="8" indent="0" algn="r" rtl="0">
              <a:spcBef>
                <a:spcPts val="0"/>
              </a:spcBef>
              <a:buNone/>
              <a:defRPr sz="576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11" Type="http://schemas.openxmlformats.org/officeDocument/2006/relationships/image" Target="../media/image9.jpg"/><Relationship Id="rId5" Type="http://schemas.openxmlformats.org/officeDocument/2006/relationships/image" Target="../media/image3.jp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3F3F3F"/>
            </a:gs>
            <a:gs pos="100000">
              <a:srgbClr val="BC770B"/>
            </a:gs>
          </a:gsLst>
          <a:lin ang="5400000" scaled="0"/>
        </a:gradFill>
        <a:effectLst/>
      </p:bgPr>
    </p:bg>
    <p:spTree>
      <p:nvGrpSpPr>
        <p:cNvPr id="1" name="Shape 87"/>
        <p:cNvGrpSpPr/>
        <p:nvPr/>
      </p:nvGrpSpPr>
      <p:grpSpPr>
        <a:xfrm>
          <a:off x="0" y="0"/>
          <a:ext cx="0" cy="0"/>
          <a:chOff x="0" y="0"/>
          <a:chExt cx="0" cy="0"/>
        </a:xfrm>
      </p:grpSpPr>
      <p:sp>
        <p:nvSpPr>
          <p:cNvPr id="88" name="Google Shape;88;p13"/>
          <p:cNvSpPr txBox="1"/>
          <p:nvPr/>
        </p:nvSpPr>
        <p:spPr>
          <a:xfrm>
            <a:off x="12622108" y="16390142"/>
            <a:ext cx="17012072" cy="1477297"/>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None/>
            </a:pPr>
            <a:r>
              <a:rPr lang="en-US" sz="4200" b="0" i="0" u="none" strike="noStrike" cap="none" dirty="0">
                <a:solidFill>
                  <a:srgbClr val="FFFFFF"/>
                </a:solidFill>
                <a:latin typeface="Times New Roman"/>
                <a:ea typeface="Times New Roman"/>
                <a:cs typeface="Times New Roman"/>
                <a:sym typeface="Times New Roman"/>
              </a:rPr>
              <a:t>Figure 1: Long-Billed Curlews foraged less in the presence of human disturbance, but this relationship was lost with the inclusion of a single outlier. </a:t>
            </a:r>
            <a:endParaRPr sz="4200" b="0" i="0" u="none" strike="noStrike" cap="none" dirty="0">
              <a:solidFill>
                <a:srgbClr val="FFFFFF"/>
              </a:solidFill>
              <a:latin typeface="Times New Roman"/>
              <a:ea typeface="Times New Roman"/>
              <a:cs typeface="Times New Roman"/>
              <a:sym typeface="Times New Roman"/>
            </a:endParaRPr>
          </a:p>
        </p:txBody>
      </p:sp>
      <p:sp>
        <p:nvSpPr>
          <p:cNvPr id="89" name="Google Shape;89;p13"/>
          <p:cNvSpPr txBox="1"/>
          <p:nvPr/>
        </p:nvSpPr>
        <p:spPr>
          <a:xfrm>
            <a:off x="14197255" y="1910021"/>
            <a:ext cx="14046300" cy="18471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None/>
            </a:pPr>
            <a:r>
              <a:rPr lang="en-US" sz="7200" b="0" i="0" u="none" strike="noStrike" cap="none" dirty="0">
                <a:solidFill>
                  <a:schemeClr val="lt1"/>
                </a:solidFill>
                <a:latin typeface="Calibri"/>
                <a:ea typeface="Calibri"/>
                <a:cs typeface="Calibri"/>
                <a:sym typeface="Calibri"/>
              </a:rPr>
              <a:t>Isaac Rath</a:t>
            </a:r>
            <a:endParaRPr dirty="0"/>
          </a:p>
          <a:p>
            <a:pPr marL="0" marR="0" lvl="0" indent="0" algn="ctr" rtl="0">
              <a:spcBef>
                <a:spcPts val="0"/>
              </a:spcBef>
              <a:spcAft>
                <a:spcPts val="0"/>
              </a:spcAft>
              <a:buNone/>
            </a:pPr>
            <a:r>
              <a:rPr lang="en-US" sz="3600" b="0" i="0" u="none" strike="noStrike" cap="none" dirty="0">
                <a:solidFill>
                  <a:schemeClr val="lt1"/>
                </a:solidFill>
                <a:latin typeface="Calibri"/>
                <a:ea typeface="Calibri"/>
                <a:cs typeface="Calibri"/>
                <a:sym typeface="Calibri"/>
              </a:rPr>
              <a:t>Department of </a:t>
            </a:r>
            <a:r>
              <a:rPr lang="en-US" sz="3600" dirty="0">
                <a:solidFill>
                  <a:schemeClr val="lt1"/>
                </a:solidFill>
                <a:latin typeface="Calibri"/>
                <a:ea typeface="Calibri"/>
                <a:cs typeface="Calibri"/>
                <a:sym typeface="Calibri"/>
              </a:rPr>
              <a:t>W</a:t>
            </a:r>
            <a:r>
              <a:rPr lang="en-US" sz="3600" b="0" i="0" u="none" strike="noStrike" cap="none" dirty="0">
                <a:solidFill>
                  <a:schemeClr val="lt1"/>
                </a:solidFill>
                <a:latin typeface="Calibri"/>
                <a:ea typeface="Calibri"/>
                <a:cs typeface="Calibri"/>
                <a:sym typeface="Calibri"/>
              </a:rPr>
              <a:t>ildlife, Cal Poly Humboldt</a:t>
            </a:r>
            <a:endParaRPr sz="2800" b="0" i="0" u="none" strike="noStrike" cap="none" dirty="0">
              <a:solidFill>
                <a:schemeClr val="lt1"/>
              </a:solidFill>
              <a:latin typeface="Calibri"/>
              <a:ea typeface="Calibri"/>
              <a:cs typeface="Calibri"/>
              <a:sym typeface="Calibri"/>
            </a:endParaRPr>
          </a:p>
        </p:txBody>
      </p:sp>
      <p:sp>
        <p:nvSpPr>
          <p:cNvPr id="90" name="Google Shape;90;p13"/>
          <p:cNvSpPr txBox="1"/>
          <p:nvPr/>
        </p:nvSpPr>
        <p:spPr>
          <a:xfrm>
            <a:off x="12854762" y="291266"/>
            <a:ext cx="18181800" cy="20319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None/>
            </a:pPr>
            <a:r>
              <a:rPr lang="en-US" sz="6000" b="0" i="0" u="none" strike="noStrike" cap="none" dirty="0">
                <a:solidFill>
                  <a:schemeClr val="lt1"/>
                </a:solidFill>
                <a:latin typeface="Times New Roman"/>
                <a:ea typeface="Times New Roman"/>
                <a:cs typeface="Times New Roman"/>
                <a:sym typeface="Times New Roman"/>
              </a:rPr>
              <a:t>Human </a:t>
            </a:r>
            <a:r>
              <a:rPr lang="en-US" sz="6000" dirty="0">
                <a:solidFill>
                  <a:schemeClr val="lt1"/>
                </a:solidFill>
                <a:latin typeface="Times New Roman"/>
                <a:ea typeface="Times New Roman"/>
                <a:cs typeface="Times New Roman"/>
                <a:sym typeface="Times New Roman"/>
              </a:rPr>
              <a:t>D</a:t>
            </a:r>
            <a:r>
              <a:rPr lang="en-US" sz="6000" b="0" i="0" u="none" strike="noStrike" cap="none" dirty="0">
                <a:solidFill>
                  <a:schemeClr val="lt1"/>
                </a:solidFill>
                <a:latin typeface="Times New Roman"/>
                <a:ea typeface="Times New Roman"/>
                <a:cs typeface="Times New Roman"/>
                <a:sym typeface="Times New Roman"/>
              </a:rPr>
              <a:t>isturbance </a:t>
            </a:r>
            <a:r>
              <a:rPr lang="en-US" sz="6000" dirty="0">
                <a:solidFill>
                  <a:schemeClr val="lt1"/>
                </a:solidFill>
                <a:latin typeface="Times New Roman"/>
                <a:ea typeface="Times New Roman"/>
                <a:cs typeface="Times New Roman"/>
                <a:sym typeface="Times New Roman"/>
              </a:rPr>
              <a:t>I</a:t>
            </a:r>
            <a:r>
              <a:rPr lang="en-US" sz="6000" b="0" i="0" u="none" strike="noStrike" cap="none" dirty="0">
                <a:solidFill>
                  <a:schemeClr val="lt1"/>
                </a:solidFill>
                <a:latin typeface="Times New Roman"/>
                <a:ea typeface="Times New Roman"/>
                <a:cs typeface="Times New Roman"/>
                <a:sym typeface="Times New Roman"/>
              </a:rPr>
              <a:t>nfluences the Long-billed Curlew</a:t>
            </a:r>
            <a:r>
              <a:rPr lang="en-US" sz="6000" dirty="0">
                <a:solidFill>
                  <a:schemeClr val="lt1"/>
                </a:solidFill>
                <a:latin typeface="Times New Roman"/>
                <a:ea typeface="Times New Roman"/>
                <a:cs typeface="Times New Roman"/>
                <a:sym typeface="Times New Roman"/>
              </a:rPr>
              <a:t>’s</a:t>
            </a:r>
            <a:r>
              <a:rPr lang="en-US" sz="6000" b="0" i="0" u="none" strike="noStrike" cap="none" dirty="0">
                <a:solidFill>
                  <a:schemeClr val="lt1"/>
                </a:solidFill>
                <a:latin typeface="Times New Roman"/>
                <a:ea typeface="Times New Roman"/>
                <a:cs typeface="Times New Roman"/>
                <a:sym typeface="Times New Roman"/>
              </a:rPr>
              <a:t> </a:t>
            </a:r>
            <a:r>
              <a:rPr lang="en-US" sz="6000" dirty="0">
                <a:solidFill>
                  <a:schemeClr val="lt1"/>
                </a:solidFill>
                <a:latin typeface="Times New Roman"/>
                <a:ea typeface="Times New Roman"/>
                <a:cs typeface="Times New Roman"/>
                <a:sym typeface="Times New Roman"/>
              </a:rPr>
              <a:t>F</a:t>
            </a:r>
            <a:r>
              <a:rPr lang="en-US" sz="6000" b="0" i="0" u="none" strike="noStrike" cap="none" dirty="0">
                <a:solidFill>
                  <a:schemeClr val="lt1"/>
                </a:solidFill>
                <a:latin typeface="Times New Roman"/>
                <a:ea typeface="Times New Roman"/>
                <a:cs typeface="Times New Roman"/>
                <a:sym typeface="Times New Roman"/>
              </a:rPr>
              <a:t>oraging </a:t>
            </a:r>
            <a:r>
              <a:rPr lang="en-US" sz="6000" dirty="0">
                <a:solidFill>
                  <a:schemeClr val="lt1"/>
                </a:solidFill>
                <a:latin typeface="Times New Roman"/>
                <a:ea typeface="Times New Roman"/>
                <a:cs typeface="Times New Roman"/>
                <a:sym typeface="Times New Roman"/>
              </a:rPr>
              <a:t>Behavior</a:t>
            </a:r>
            <a:r>
              <a:rPr lang="en-US" sz="6000" b="0" i="0" u="none" strike="noStrike" cap="none" dirty="0">
                <a:solidFill>
                  <a:schemeClr val="lt1"/>
                </a:solidFill>
                <a:latin typeface="Times New Roman"/>
                <a:ea typeface="Times New Roman"/>
                <a:cs typeface="Times New Roman"/>
                <a:sym typeface="Times New Roman"/>
              </a:rPr>
              <a:t> (</a:t>
            </a:r>
            <a:r>
              <a:rPr lang="en-US" sz="6000" b="0" i="1" u="none" strike="noStrike" cap="none" dirty="0">
                <a:solidFill>
                  <a:schemeClr val="lt1"/>
                </a:solidFill>
                <a:latin typeface="Times New Roman"/>
                <a:ea typeface="Times New Roman"/>
                <a:cs typeface="Times New Roman"/>
                <a:sym typeface="Times New Roman"/>
              </a:rPr>
              <a:t>Numenius americanus</a:t>
            </a:r>
            <a:r>
              <a:rPr lang="en-US" sz="6000" b="0" i="0" u="none" strike="noStrike" cap="none" dirty="0">
                <a:solidFill>
                  <a:schemeClr val="lt1"/>
                </a:solidFill>
                <a:latin typeface="Times New Roman"/>
                <a:ea typeface="Times New Roman"/>
                <a:cs typeface="Times New Roman"/>
                <a:sym typeface="Times New Roman"/>
              </a:rPr>
              <a:t>)</a:t>
            </a:r>
            <a:endParaRPr sz="6000" b="0" i="0" u="none" strike="noStrike" cap="none" dirty="0">
              <a:solidFill>
                <a:schemeClr val="lt1"/>
              </a:solidFill>
              <a:latin typeface="Times New Roman"/>
              <a:ea typeface="Times New Roman"/>
              <a:cs typeface="Times New Roman"/>
              <a:sym typeface="Times New Roman"/>
            </a:endParaRPr>
          </a:p>
        </p:txBody>
      </p:sp>
      <p:sp>
        <p:nvSpPr>
          <p:cNvPr id="91" name="Google Shape;91;p13"/>
          <p:cNvSpPr txBox="1"/>
          <p:nvPr/>
        </p:nvSpPr>
        <p:spPr>
          <a:xfrm>
            <a:off x="13479794" y="31098866"/>
            <a:ext cx="15481200" cy="147750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None/>
            </a:pPr>
            <a:r>
              <a:rPr lang="en-US" sz="4200" b="0" i="0" u="none" strike="noStrike" cap="none" dirty="0">
                <a:solidFill>
                  <a:srgbClr val="FFFFFF"/>
                </a:solidFill>
                <a:latin typeface="Times New Roman"/>
                <a:ea typeface="Times New Roman"/>
                <a:cs typeface="Times New Roman"/>
                <a:sym typeface="Times New Roman"/>
              </a:rPr>
              <a:t>Figure 2: Long-billed Curlew vigilance did not change under more human </a:t>
            </a:r>
            <a:r>
              <a:rPr lang="en-US" sz="4200" dirty="0">
                <a:solidFill>
                  <a:srgbClr val="FFFFFF"/>
                </a:solidFill>
                <a:latin typeface="Times New Roman"/>
                <a:ea typeface="Times New Roman"/>
                <a:cs typeface="Times New Roman"/>
                <a:sym typeface="Times New Roman"/>
              </a:rPr>
              <a:t>disturbance</a:t>
            </a:r>
            <a:r>
              <a:rPr lang="en-US" sz="4200" b="0" i="0" u="none" strike="noStrike" cap="none" dirty="0">
                <a:solidFill>
                  <a:srgbClr val="FFFFFF"/>
                </a:solidFill>
                <a:latin typeface="Times New Roman"/>
                <a:ea typeface="Times New Roman"/>
                <a:cs typeface="Times New Roman"/>
                <a:sym typeface="Times New Roman"/>
              </a:rPr>
              <a:t> in the area, with and without the outlier.  </a:t>
            </a:r>
            <a:endParaRPr sz="4200" b="0" i="0" u="none" strike="noStrike" cap="none" dirty="0">
              <a:solidFill>
                <a:srgbClr val="FFFFFF"/>
              </a:solidFill>
              <a:latin typeface="Times New Roman"/>
              <a:ea typeface="Times New Roman"/>
              <a:cs typeface="Times New Roman"/>
              <a:sym typeface="Times New Roman"/>
            </a:endParaRPr>
          </a:p>
        </p:txBody>
      </p:sp>
      <p:pic>
        <p:nvPicPr>
          <p:cNvPr id="92" name="Google Shape;92;p13" descr="Chart, scatter chart&#10;&#10;Description automatically generated"/>
          <p:cNvPicPr preferRelativeResize="0"/>
          <p:nvPr/>
        </p:nvPicPr>
        <p:blipFill rotWithShape="1">
          <a:blip r:embed="rId3">
            <a:alphaModFix/>
          </a:blip>
          <a:srcRect/>
          <a:stretch/>
        </p:blipFill>
        <p:spPr>
          <a:xfrm>
            <a:off x="12540601" y="18550741"/>
            <a:ext cx="17139299" cy="12449006"/>
          </a:xfrm>
          <a:prstGeom prst="rect">
            <a:avLst/>
          </a:prstGeom>
          <a:noFill/>
          <a:ln>
            <a:noFill/>
          </a:ln>
        </p:spPr>
      </p:pic>
      <p:pic>
        <p:nvPicPr>
          <p:cNvPr id="93" name="Google Shape;93;p13" descr="Chart, scatter chart&#10;&#10;Description automatically generated"/>
          <p:cNvPicPr preferRelativeResize="0"/>
          <p:nvPr/>
        </p:nvPicPr>
        <p:blipFill rotWithShape="1">
          <a:blip r:embed="rId4">
            <a:alphaModFix/>
          </a:blip>
          <a:srcRect/>
          <a:stretch/>
        </p:blipFill>
        <p:spPr>
          <a:xfrm>
            <a:off x="12540601" y="4010194"/>
            <a:ext cx="17139299" cy="12449006"/>
          </a:xfrm>
          <a:prstGeom prst="rect">
            <a:avLst/>
          </a:prstGeom>
          <a:noFill/>
          <a:ln>
            <a:noFill/>
          </a:ln>
        </p:spPr>
      </p:pic>
      <p:sp>
        <p:nvSpPr>
          <p:cNvPr id="94" name="Google Shape;94;p13"/>
          <p:cNvSpPr txBox="1"/>
          <p:nvPr/>
        </p:nvSpPr>
        <p:spPr>
          <a:xfrm>
            <a:off x="373266" y="19641669"/>
            <a:ext cx="11661328" cy="12934985"/>
          </a:xfrm>
          <a:prstGeom prst="rect">
            <a:avLst/>
          </a:prstGeom>
          <a:noFill/>
          <a:ln w="28575" cap="flat" cmpd="sng">
            <a:solidFill>
              <a:srgbClr val="FFFFFF"/>
            </a:solidFill>
            <a:prstDash val="solid"/>
            <a:round/>
            <a:headEnd type="none" w="sm" len="sm"/>
            <a:tailEnd type="none" w="sm" len="sm"/>
          </a:ln>
        </p:spPr>
        <p:txBody>
          <a:bodyPr spcFirstLastPara="1" wrap="square" lIns="279325" tIns="47725" rIns="95325" bIns="47725" anchor="t" anchorCtr="0">
            <a:noAutofit/>
          </a:bodyPr>
          <a:lstStyle/>
          <a:p>
            <a:pPr marL="0" marR="148590" lvl="0" indent="0" algn="just" rtl="0">
              <a:spcBef>
                <a:spcPts val="0"/>
              </a:spcBef>
              <a:spcAft>
                <a:spcPts val="0"/>
              </a:spcAft>
              <a:buNone/>
            </a:pPr>
            <a:r>
              <a:rPr lang="en-US" sz="4200" b="1" i="0" u="none" strike="noStrike" cap="none" dirty="0">
                <a:solidFill>
                  <a:schemeClr val="lt1"/>
                </a:solidFill>
                <a:latin typeface="Times New Roman" panose="02020603050405020304" pitchFamily="18" charset="0"/>
                <a:ea typeface="Times New Roman"/>
                <a:cs typeface="Times New Roman" panose="02020603050405020304" pitchFamily="18" charset="0"/>
                <a:sym typeface="Times New Roman"/>
              </a:rPr>
              <a:t>STUDY AREA</a:t>
            </a:r>
            <a:r>
              <a:rPr lang="en-US" sz="4200" b="0" i="0" u="none" strike="noStrike" cap="none" dirty="0">
                <a:solidFill>
                  <a:schemeClr val="lt1"/>
                </a:solidFill>
                <a:latin typeface="Times New Roman" panose="02020603050405020304" pitchFamily="18" charset="0"/>
                <a:ea typeface="Times New Roman"/>
                <a:cs typeface="Times New Roman" panose="02020603050405020304" pitchFamily="18" charset="0"/>
                <a:sym typeface="Times New Roman"/>
              </a:rPr>
              <a:t>: There were two study areas, one was the McDaniel slough,  and the other was the Elk River estuary. These two areas were chosen because of their proximity to walking paths and for the abundance of curlews that are in the area. </a:t>
            </a:r>
            <a:endParaRPr sz="4200" b="0" i="0" u="none" strike="noStrike" cap="none" dirty="0">
              <a:solidFill>
                <a:schemeClr val="lt1"/>
              </a:solidFill>
              <a:latin typeface="Times New Roman" panose="02020603050405020304" pitchFamily="18" charset="0"/>
              <a:ea typeface="Times New Roman"/>
              <a:cs typeface="Times New Roman" panose="02020603050405020304" pitchFamily="18" charset="0"/>
              <a:sym typeface="Times New Roman"/>
            </a:endParaRPr>
          </a:p>
          <a:p>
            <a:pPr marL="0" marR="148590" lvl="0" indent="0" algn="just" rtl="0">
              <a:spcBef>
                <a:spcPts val="0"/>
              </a:spcBef>
              <a:spcAft>
                <a:spcPts val="0"/>
              </a:spcAft>
              <a:buNone/>
            </a:pPr>
            <a:r>
              <a:rPr lang="en-US" sz="4200" b="1" i="0" u="none" strike="noStrike" cap="none" dirty="0">
                <a:solidFill>
                  <a:schemeClr val="lt1"/>
                </a:solidFill>
                <a:latin typeface="Times New Roman" panose="02020603050405020304" pitchFamily="18" charset="0"/>
                <a:ea typeface="Times New Roman"/>
                <a:cs typeface="Times New Roman" panose="02020603050405020304" pitchFamily="18" charset="0"/>
                <a:sym typeface="Times New Roman"/>
              </a:rPr>
              <a:t>METHODS</a:t>
            </a:r>
            <a:r>
              <a:rPr lang="en-US" sz="4200" b="0" i="0" u="none" strike="noStrike" cap="none" dirty="0">
                <a:solidFill>
                  <a:schemeClr val="lt1"/>
                </a:solidFill>
                <a:latin typeface="Times New Roman" panose="02020603050405020304" pitchFamily="18" charset="0"/>
                <a:ea typeface="Times New Roman"/>
                <a:cs typeface="Times New Roman" panose="02020603050405020304" pitchFamily="18" charset="0"/>
                <a:sym typeface="Times New Roman"/>
              </a:rPr>
              <a:t>: For this study, I did a focal animal survey for the duration of 10 min. The observations were made at a minimum distance of 25m with the use of binoculars or a scope. During the 10 min period, I recorded four different behaviors.</a:t>
            </a:r>
            <a:endParaRPr sz="4200" dirty="0">
              <a:latin typeface="Times New Roman" panose="02020603050405020304" pitchFamily="18" charset="0"/>
              <a:cs typeface="Times New Roman" panose="02020603050405020304" pitchFamily="18" charset="0"/>
            </a:endParaRPr>
          </a:p>
          <a:p>
            <a:pPr marL="742950" marR="148590" lvl="0" indent="-742950" algn="just" rtl="0">
              <a:spcBef>
                <a:spcPts val="0"/>
              </a:spcBef>
              <a:spcAft>
                <a:spcPts val="0"/>
              </a:spcAft>
              <a:buClr>
                <a:schemeClr val="lt1"/>
              </a:buClr>
              <a:buSzPts val="4200"/>
              <a:buFont typeface="Times New Roman"/>
              <a:buAutoNum type="arabicPeriod"/>
            </a:pPr>
            <a:r>
              <a:rPr lang="en-US" sz="4200" b="0" i="0" u="none" strike="noStrike" cap="none" dirty="0">
                <a:solidFill>
                  <a:schemeClr val="lt1"/>
                </a:solidFill>
                <a:latin typeface="Times New Roman" panose="02020603050405020304" pitchFamily="18" charset="0"/>
                <a:ea typeface="Times New Roman"/>
                <a:cs typeface="Times New Roman" panose="02020603050405020304" pitchFamily="18" charset="0"/>
                <a:sym typeface="Times New Roman"/>
              </a:rPr>
              <a:t>Human </a:t>
            </a:r>
            <a:r>
              <a:rPr lang="en-US" sz="4200" dirty="0">
                <a:solidFill>
                  <a:schemeClr val="lt1"/>
                </a:solidFill>
                <a:latin typeface="Times New Roman" panose="02020603050405020304" pitchFamily="18" charset="0"/>
                <a:ea typeface="Times New Roman"/>
                <a:cs typeface="Times New Roman" panose="02020603050405020304" pitchFamily="18" charset="0"/>
                <a:sym typeface="Times New Roman"/>
              </a:rPr>
              <a:t>D</a:t>
            </a:r>
            <a:r>
              <a:rPr lang="en-US" sz="4200" b="0" i="0" u="none" strike="noStrike" cap="none" dirty="0">
                <a:solidFill>
                  <a:schemeClr val="lt1"/>
                </a:solidFill>
                <a:latin typeface="Times New Roman" panose="02020603050405020304" pitchFamily="18" charset="0"/>
                <a:ea typeface="Times New Roman"/>
                <a:cs typeface="Times New Roman" panose="02020603050405020304" pitchFamily="18" charset="0"/>
                <a:sym typeface="Times New Roman"/>
              </a:rPr>
              <a:t>isturbance</a:t>
            </a:r>
            <a:r>
              <a:rPr lang="en-US" sz="4200" dirty="0">
                <a:solidFill>
                  <a:schemeClr val="lt1"/>
                </a:solidFill>
                <a:latin typeface="Times New Roman" panose="02020603050405020304" pitchFamily="18" charset="0"/>
                <a:ea typeface="Times New Roman"/>
                <a:cs typeface="Times New Roman" panose="02020603050405020304" pitchFamily="18" charset="0"/>
                <a:sym typeface="Times New Roman"/>
              </a:rPr>
              <a:t>:</a:t>
            </a:r>
            <a:r>
              <a:rPr lang="en-US" sz="4200" b="0" i="0" u="none" strike="noStrike" cap="none" dirty="0">
                <a:solidFill>
                  <a:schemeClr val="lt1"/>
                </a:solidFill>
                <a:latin typeface="Times New Roman" panose="02020603050405020304" pitchFamily="18" charset="0"/>
                <a:ea typeface="Times New Roman"/>
                <a:cs typeface="Times New Roman" panose="02020603050405020304" pitchFamily="18" charset="0"/>
                <a:sym typeface="Times New Roman"/>
              </a:rPr>
              <a:t> This was the number of people walking/running/biking, cars driving by, and gunshots around the area of the curlew. </a:t>
            </a:r>
            <a:endParaRPr sz="4200" dirty="0">
              <a:latin typeface="Times New Roman" panose="02020603050405020304" pitchFamily="18" charset="0"/>
              <a:cs typeface="Times New Roman" panose="02020603050405020304" pitchFamily="18" charset="0"/>
            </a:endParaRPr>
          </a:p>
          <a:p>
            <a:pPr marL="742950" marR="148590" lvl="0" indent="-742950" algn="just" rtl="0">
              <a:spcBef>
                <a:spcPts val="0"/>
              </a:spcBef>
              <a:spcAft>
                <a:spcPts val="0"/>
              </a:spcAft>
              <a:buClr>
                <a:schemeClr val="lt1"/>
              </a:buClr>
              <a:buSzPts val="4200"/>
              <a:buFont typeface="Times New Roman"/>
              <a:buAutoNum type="arabicPeriod"/>
            </a:pPr>
            <a:r>
              <a:rPr lang="en-US" sz="4200" b="0" i="0" u="none" strike="noStrike" cap="none" dirty="0">
                <a:solidFill>
                  <a:schemeClr val="lt1"/>
                </a:solidFill>
                <a:latin typeface="Times New Roman" panose="02020603050405020304" pitchFamily="18" charset="0"/>
                <a:ea typeface="Times New Roman"/>
                <a:cs typeface="Times New Roman" panose="02020603050405020304" pitchFamily="18" charset="0"/>
                <a:sym typeface="Times New Roman"/>
              </a:rPr>
              <a:t>Vigilance: This was defined by when the Curlew stopped what it was doing and lifted its head and looked around. </a:t>
            </a:r>
            <a:endParaRPr sz="4200" dirty="0">
              <a:latin typeface="Times New Roman" panose="02020603050405020304" pitchFamily="18" charset="0"/>
              <a:cs typeface="Times New Roman" panose="02020603050405020304" pitchFamily="18" charset="0"/>
            </a:endParaRPr>
          </a:p>
          <a:p>
            <a:pPr marL="742950" marR="148590" lvl="0" indent="-742950" algn="just" rtl="0">
              <a:spcBef>
                <a:spcPts val="0"/>
              </a:spcBef>
              <a:spcAft>
                <a:spcPts val="0"/>
              </a:spcAft>
              <a:buClr>
                <a:schemeClr val="lt1"/>
              </a:buClr>
              <a:buSzPts val="4200"/>
              <a:buFont typeface="Times New Roman"/>
              <a:buAutoNum type="arabicPeriod"/>
            </a:pPr>
            <a:r>
              <a:rPr lang="en-US" sz="4200" b="0" i="0" u="none" strike="noStrike" cap="none" dirty="0">
                <a:solidFill>
                  <a:schemeClr val="lt1"/>
                </a:solidFill>
                <a:latin typeface="Times New Roman" panose="02020603050405020304" pitchFamily="18" charset="0"/>
                <a:ea typeface="Times New Roman"/>
                <a:cs typeface="Times New Roman" panose="02020603050405020304" pitchFamily="18" charset="0"/>
                <a:sym typeface="Times New Roman"/>
              </a:rPr>
              <a:t>Preen: This was anytime the Curlew would stop and adjust its feathers with its beak or feet.  </a:t>
            </a:r>
            <a:endParaRPr sz="4200" dirty="0">
              <a:latin typeface="Times New Roman" panose="02020603050405020304" pitchFamily="18" charset="0"/>
              <a:cs typeface="Times New Roman" panose="02020603050405020304" pitchFamily="18" charset="0"/>
            </a:endParaRPr>
          </a:p>
          <a:p>
            <a:pPr marL="742950" marR="148590" lvl="0" indent="-742950" algn="just" rtl="0">
              <a:spcBef>
                <a:spcPts val="0"/>
              </a:spcBef>
              <a:spcAft>
                <a:spcPts val="0"/>
              </a:spcAft>
              <a:buClr>
                <a:schemeClr val="lt1"/>
              </a:buClr>
              <a:buSzPts val="4200"/>
              <a:buFont typeface="Times New Roman"/>
              <a:buAutoNum type="arabicPeriod"/>
            </a:pPr>
            <a:r>
              <a:rPr lang="en-US" sz="4200" b="0" i="0" u="none" strike="noStrike" cap="none" dirty="0">
                <a:solidFill>
                  <a:schemeClr val="lt1"/>
                </a:solidFill>
                <a:latin typeface="Times New Roman" panose="02020603050405020304" pitchFamily="18" charset="0"/>
                <a:ea typeface="Times New Roman"/>
                <a:cs typeface="Times New Roman" panose="02020603050405020304" pitchFamily="18" charset="0"/>
                <a:sym typeface="Times New Roman"/>
              </a:rPr>
              <a:t>Probe: This was defined by anytime the Curlew was actively sticking its bill into the tidal flat.</a:t>
            </a:r>
            <a:endParaRPr sz="4200" b="0" i="0" u="none" strike="noStrike" cap="none" dirty="0">
              <a:solidFill>
                <a:schemeClr val="lt1"/>
              </a:solidFill>
              <a:latin typeface="Times New Roman" panose="02020603050405020304" pitchFamily="18" charset="0"/>
              <a:ea typeface="Times New Roman"/>
              <a:cs typeface="Times New Roman" panose="02020603050405020304" pitchFamily="18" charset="0"/>
              <a:sym typeface="Times New Roman"/>
            </a:endParaRPr>
          </a:p>
        </p:txBody>
      </p:sp>
      <p:sp>
        <p:nvSpPr>
          <p:cNvPr id="95" name="Google Shape;95;p13"/>
          <p:cNvSpPr txBox="1"/>
          <p:nvPr/>
        </p:nvSpPr>
        <p:spPr>
          <a:xfrm>
            <a:off x="20658140" y="4446643"/>
            <a:ext cx="9643500" cy="12006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0" i="0" u="none" strike="noStrike" cap="none">
                <a:solidFill>
                  <a:schemeClr val="dk1"/>
                </a:solidFill>
                <a:latin typeface="Times New Roman"/>
                <a:ea typeface="Times New Roman"/>
                <a:cs typeface="Times New Roman"/>
                <a:sym typeface="Times New Roman"/>
              </a:rPr>
              <a:t>With the </a:t>
            </a:r>
            <a:r>
              <a:rPr lang="en-US" sz="3600">
                <a:solidFill>
                  <a:schemeClr val="dk1"/>
                </a:solidFill>
                <a:latin typeface="Times New Roman"/>
                <a:ea typeface="Times New Roman"/>
                <a:cs typeface="Times New Roman"/>
                <a:sym typeface="Times New Roman"/>
              </a:rPr>
              <a:t>O</a:t>
            </a:r>
            <a:r>
              <a:rPr lang="en-US" sz="3600" b="0" i="0" u="none" strike="noStrike" cap="none">
                <a:solidFill>
                  <a:schemeClr val="dk1"/>
                </a:solidFill>
                <a:latin typeface="Times New Roman"/>
                <a:ea typeface="Times New Roman"/>
                <a:cs typeface="Times New Roman"/>
                <a:sym typeface="Times New Roman"/>
              </a:rPr>
              <a:t>utlier (R</a:t>
            </a:r>
            <a:r>
              <a:rPr lang="en-US" sz="3600" b="0" i="0" u="none" strike="noStrike" cap="none" baseline="30000">
                <a:solidFill>
                  <a:schemeClr val="dk1"/>
                </a:solidFill>
                <a:latin typeface="Times New Roman"/>
                <a:ea typeface="Times New Roman"/>
                <a:cs typeface="Times New Roman"/>
                <a:sym typeface="Times New Roman"/>
              </a:rPr>
              <a:t>2</a:t>
            </a:r>
            <a:r>
              <a:rPr lang="en-US" sz="3600" b="0" i="0" u="none" strike="noStrike" cap="none">
                <a:solidFill>
                  <a:schemeClr val="dk1"/>
                </a:solidFill>
                <a:latin typeface="Times New Roman"/>
                <a:ea typeface="Times New Roman"/>
                <a:cs typeface="Times New Roman"/>
                <a:sym typeface="Times New Roman"/>
              </a:rPr>
              <a:t>=0.05, P = 0.07)</a:t>
            </a:r>
            <a:endParaRPr/>
          </a:p>
          <a:p>
            <a:pPr marL="0" marR="0" lvl="0" indent="0" algn="ctr" rtl="0">
              <a:spcBef>
                <a:spcPts val="0"/>
              </a:spcBef>
              <a:spcAft>
                <a:spcPts val="0"/>
              </a:spcAft>
              <a:buNone/>
            </a:pPr>
            <a:r>
              <a:rPr lang="en-US" sz="3600" b="0" i="0" u="none" strike="noStrike" cap="none">
                <a:solidFill>
                  <a:schemeClr val="dk1"/>
                </a:solidFill>
                <a:latin typeface="Times New Roman"/>
                <a:ea typeface="Times New Roman"/>
                <a:cs typeface="Times New Roman"/>
                <a:sym typeface="Times New Roman"/>
              </a:rPr>
              <a:t>Without the Outlier (R</a:t>
            </a:r>
            <a:r>
              <a:rPr lang="en-US" sz="3600" b="0" i="0" u="none" strike="noStrike" cap="none" baseline="30000">
                <a:solidFill>
                  <a:schemeClr val="dk1"/>
                </a:solidFill>
                <a:latin typeface="Times New Roman"/>
                <a:ea typeface="Times New Roman"/>
                <a:cs typeface="Times New Roman"/>
                <a:sym typeface="Times New Roman"/>
              </a:rPr>
              <a:t>2</a:t>
            </a:r>
            <a:r>
              <a:rPr lang="en-US" sz="3600" b="0" i="0" u="none" strike="noStrike" cap="none">
                <a:solidFill>
                  <a:schemeClr val="dk1"/>
                </a:solidFill>
                <a:latin typeface="Times New Roman"/>
                <a:ea typeface="Times New Roman"/>
                <a:cs typeface="Times New Roman"/>
                <a:sym typeface="Times New Roman"/>
              </a:rPr>
              <a:t>= 0.07, P = 0.02) </a:t>
            </a:r>
            <a:endParaRPr/>
          </a:p>
        </p:txBody>
      </p:sp>
      <p:sp>
        <p:nvSpPr>
          <p:cNvPr id="96" name="Google Shape;96;p13"/>
          <p:cNvSpPr txBox="1"/>
          <p:nvPr/>
        </p:nvSpPr>
        <p:spPr>
          <a:xfrm>
            <a:off x="21332952" y="19041504"/>
            <a:ext cx="7951912" cy="12003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0" i="0" u="none" strike="noStrike" cap="none">
                <a:solidFill>
                  <a:schemeClr val="dk1"/>
                </a:solidFill>
                <a:latin typeface="Times New Roman"/>
                <a:ea typeface="Times New Roman"/>
                <a:cs typeface="Times New Roman"/>
                <a:sym typeface="Times New Roman"/>
              </a:rPr>
              <a:t>With the outlier (R</a:t>
            </a:r>
            <a:r>
              <a:rPr lang="en-US" sz="3600" b="0" i="0" u="none" strike="noStrike" cap="none" baseline="30000">
                <a:solidFill>
                  <a:schemeClr val="dk1"/>
                </a:solidFill>
                <a:latin typeface="Times New Roman"/>
                <a:ea typeface="Times New Roman"/>
                <a:cs typeface="Times New Roman"/>
                <a:sym typeface="Times New Roman"/>
              </a:rPr>
              <a:t>2</a:t>
            </a:r>
            <a:r>
              <a:rPr lang="en-US" sz="3600" b="0" i="0" u="none" strike="noStrike" cap="none">
                <a:solidFill>
                  <a:schemeClr val="dk1"/>
                </a:solidFill>
                <a:latin typeface="Times New Roman"/>
                <a:ea typeface="Times New Roman"/>
                <a:cs typeface="Times New Roman"/>
                <a:sym typeface="Times New Roman"/>
              </a:rPr>
              <a:t>=0.02, P = 0.18)</a:t>
            </a:r>
            <a:endParaRPr/>
          </a:p>
          <a:p>
            <a:pPr marL="0" marR="0" lvl="0" indent="0" algn="ctr" rtl="0">
              <a:spcBef>
                <a:spcPts val="0"/>
              </a:spcBef>
              <a:spcAft>
                <a:spcPts val="0"/>
              </a:spcAft>
              <a:buNone/>
            </a:pPr>
            <a:r>
              <a:rPr lang="en-US" sz="3600" b="0" i="0" u="none" strike="noStrike" cap="none">
                <a:solidFill>
                  <a:schemeClr val="dk1"/>
                </a:solidFill>
                <a:latin typeface="Times New Roman"/>
                <a:ea typeface="Times New Roman"/>
                <a:cs typeface="Times New Roman"/>
                <a:sym typeface="Times New Roman"/>
              </a:rPr>
              <a:t>Without the Outlier (R</a:t>
            </a:r>
            <a:r>
              <a:rPr lang="en-US" sz="3600" b="0" i="0" u="none" strike="noStrike" cap="none" baseline="30000">
                <a:solidFill>
                  <a:schemeClr val="dk1"/>
                </a:solidFill>
                <a:latin typeface="Times New Roman"/>
                <a:ea typeface="Times New Roman"/>
                <a:cs typeface="Times New Roman"/>
                <a:sym typeface="Times New Roman"/>
              </a:rPr>
              <a:t>2</a:t>
            </a:r>
            <a:r>
              <a:rPr lang="en-US" sz="3600" b="0" i="0" u="none" strike="noStrike" cap="none">
                <a:solidFill>
                  <a:schemeClr val="dk1"/>
                </a:solidFill>
                <a:latin typeface="Times New Roman"/>
                <a:ea typeface="Times New Roman"/>
                <a:cs typeface="Times New Roman"/>
                <a:sym typeface="Times New Roman"/>
              </a:rPr>
              <a:t> = 0.04, P = 0.11)</a:t>
            </a:r>
            <a:endParaRPr/>
          </a:p>
        </p:txBody>
      </p:sp>
      <p:pic>
        <p:nvPicPr>
          <p:cNvPr id="97" name="Google Shape;97;p13" descr="A bird walking in water&#10;&#10;Description automatically generated with low confidence"/>
          <p:cNvPicPr preferRelativeResize="0"/>
          <p:nvPr/>
        </p:nvPicPr>
        <p:blipFill rotWithShape="1">
          <a:blip r:embed="rId5">
            <a:alphaModFix/>
          </a:blip>
          <a:srcRect/>
          <a:stretch/>
        </p:blipFill>
        <p:spPr>
          <a:xfrm>
            <a:off x="24646792" y="11191460"/>
            <a:ext cx="4291264" cy="298174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98" name="Google Shape;98;p13"/>
          <p:cNvSpPr txBox="1"/>
          <p:nvPr/>
        </p:nvSpPr>
        <p:spPr>
          <a:xfrm>
            <a:off x="484236" y="4043464"/>
            <a:ext cx="11661300" cy="9879597"/>
          </a:xfrm>
          <a:prstGeom prst="rect">
            <a:avLst/>
          </a:prstGeom>
          <a:noFill/>
          <a:ln w="28575" cap="flat" cmpd="sng">
            <a:solidFill>
              <a:schemeClr val="lt1"/>
            </a:solidFill>
            <a:prstDash val="solid"/>
            <a:round/>
            <a:headEnd type="none" w="sm" len="sm"/>
            <a:tailEnd type="none" w="sm" len="sm"/>
          </a:ln>
        </p:spPr>
        <p:txBody>
          <a:bodyPr spcFirstLastPara="1" wrap="square" lIns="91425" tIns="91425" rIns="91425" bIns="91425" anchor="t" anchorCtr="0">
            <a:spAutoFit/>
          </a:bodyPr>
          <a:lstStyle/>
          <a:p>
            <a:pPr marL="228600" marR="182880" lvl="0" indent="0" algn="just" rtl="0">
              <a:spcBef>
                <a:spcPts val="0"/>
              </a:spcBef>
              <a:spcAft>
                <a:spcPts val="0"/>
              </a:spcAft>
              <a:buNone/>
            </a:pPr>
            <a:r>
              <a:rPr lang="en-US" sz="4200" b="1" i="0" u="none" strike="noStrike" cap="none" dirty="0">
                <a:solidFill>
                  <a:schemeClr val="lt1"/>
                </a:solidFill>
                <a:latin typeface="Times New Roman" panose="02020603050405020304" pitchFamily="18" charset="0"/>
                <a:ea typeface="Times New Roman"/>
                <a:cs typeface="Times New Roman" panose="02020603050405020304" pitchFamily="18" charset="0"/>
                <a:sym typeface="Times New Roman"/>
              </a:rPr>
              <a:t>INTRODUCTION: </a:t>
            </a:r>
            <a:r>
              <a:rPr lang="en-US" sz="4200" b="0" i="0" u="none" strike="noStrike" cap="none" dirty="0">
                <a:solidFill>
                  <a:schemeClr val="lt1"/>
                </a:solidFill>
                <a:latin typeface="Times New Roman" panose="02020603050405020304" pitchFamily="18" charset="0"/>
                <a:ea typeface="Times New Roman"/>
                <a:cs typeface="Times New Roman" panose="02020603050405020304" pitchFamily="18" charset="0"/>
                <a:sym typeface="Times New Roman"/>
              </a:rPr>
              <a:t>There have been a lot of studies done on the Long-billed Curlew around the Humboldt bay (Colwell and Mathis 2001, Leeman et al. 2001, Mathis et al. 2006) however not </a:t>
            </a:r>
            <a:r>
              <a:rPr lang="en-US" sz="4200" dirty="0">
                <a:solidFill>
                  <a:schemeClr val="lt1"/>
                </a:solidFill>
                <a:latin typeface="Times New Roman" panose="02020603050405020304" pitchFamily="18" charset="0"/>
                <a:ea typeface="Times New Roman"/>
                <a:cs typeface="Times New Roman" panose="02020603050405020304" pitchFamily="18" charset="0"/>
                <a:sym typeface="Times New Roman"/>
              </a:rPr>
              <a:t>many</a:t>
            </a:r>
            <a:r>
              <a:rPr lang="en-US" sz="4200" b="0" i="0" u="none" strike="noStrike" cap="none" dirty="0">
                <a:solidFill>
                  <a:schemeClr val="lt1"/>
                </a:solidFill>
                <a:latin typeface="Times New Roman" panose="02020603050405020304" pitchFamily="18" charset="0"/>
                <a:ea typeface="Times New Roman"/>
                <a:cs typeface="Times New Roman" panose="02020603050405020304" pitchFamily="18" charset="0"/>
                <a:sym typeface="Times New Roman"/>
              </a:rPr>
              <a:t> on the impact of humans on them. This study looked at whether humans are affecting the foraging behavior of the Long-billed Curlew around Humboldt bay.</a:t>
            </a:r>
            <a:endParaRPr lang="en-US" sz="4200" dirty="0">
              <a:latin typeface="Times New Roman" panose="02020603050405020304" pitchFamily="18" charset="0"/>
              <a:cs typeface="Times New Roman" panose="02020603050405020304" pitchFamily="18" charset="0"/>
            </a:endParaRPr>
          </a:p>
          <a:p>
            <a:pPr marL="228600" marR="182880" lvl="0" indent="0" algn="just" rtl="0">
              <a:spcBef>
                <a:spcPts val="0"/>
              </a:spcBef>
              <a:spcAft>
                <a:spcPts val="0"/>
              </a:spcAft>
              <a:buNone/>
            </a:pPr>
            <a:r>
              <a:rPr lang="en-US" sz="4200" b="1" i="0" u="none" strike="noStrike" cap="none" dirty="0">
                <a:solidFill>
                  <a:schemeClr val="lt1"/>
                </a:solidFill>
                <a:latin typeface="Times New Roman" panose="02020603050405020304" pitchFamily="18" charset="0"/>
                <a:ea typeface="Times New Roman"/>
                <a:cs typeface="Times New Roman" panose="02020603050405020304" pitchFamily="18" charset="0"/>
                <a:sym typeface="Times New Roman"/>
              </a:rPr>
              <a:t>DIET: </a:t>
            </a:r>
            <a:r>
              <a:rPr lang="en-US" sz="4200" b="0" i="0" u="none" strike="noStrike" cap="none" dirty="0">
                <a:solidFill>
                  <a:schemeClr val="lt1"/>
                </a:solidFill>
                <a:latin typeface="Times New Roman" panose="02020603050405020304" pitchFamily="18" charset="0"/>
                <a:ea typeface="Times New Roman"/>
                <a:cs typeface="Times New Roman" panose="02020603050405020304" pitchFamily="18" charset="0"/>
                <a:sym typeface="Times New Roman"/>
              </a:rPr>
              <a:t>The Curlew has a wide-ranging diet including bivalves, marine worms, ghost shrimp, and crabs (Leeman et al. 2001). When Curlews find their food, they can spend up to 4 minutes with one prey item and if it is muddy, they will spend time washing it in water before eating it (Leeman et al. 2001, </a:t>
            </a:r>
            <a:r>
              <a:rPr lang="en-US" sz="4200" b="0" i="0" u="none" strike="noStrike" cap="none" dirty="0" err="1">
                <a:solidFill>
                  <a:schemeClr val="lt1"/>
                </a:solidFill>
                <a:latin typeface="Times New Roman" panose="02020603050405020304" pitchFamily="18" charset="0"/>
                <a:ea typeface="Times New Roman"/>
                <a:cs typeface="Times New Roman" panose="02020603050405020304" pitchFamily="18" charset="0"/>
                <a:sym typeface="Times New Roman"/>
              </a:rPr>
              <a:t>Stenzel</a:t>
            </a:r>
            <a:r>
              <a:rPr lang="en-US" sz="4200" b="0" i="0" u="none" strike="noStrike" cap="none" dirty="0">
                <a:solidFill>
                  <a:schemeClr val="lt1"/>
                </a:solidFill>
                <a:latin typeface="Times New Roman" panose="02020603050405020304" pitchFamily="18" charset="0"/>
                <a:ea typeface="Times New Roman"/>
                <a:cs typeface="Times New Roman" panose="02020603050405020304" pitchFamily="18" charset="0"/>
                <a:sym typeface="Times New Roman"/>
              </a:rPr>
              <a:t> et al. 1976).</a:t>
            </a:r>
            <a:endParaRPr sz="4200" b="0" i="0" u="none" strike="noStrike" cap="none" dirty="0">
              <a:solidFill>
                <a:schemeClr val="lt1"/>
              </a:solidFill>
              <a:latin typeface="Times New Roman" panose="02020603050405020304" pitchFamily="18" charset="0"/>
              <a:ea typeface="Times New Roman"/>
              <a:cs typeface="Times New Roman" panose="02020603050405020304" pitchFamily="18" charset="0"/>
              <a:sym typeface="Times New Roman"/>
            </a:endParaRPr>
          </a:p>
        </p:txBody>
      </p:sp>
      <p:sp>
        <p:nvSpPr>
          <p:cNvPr id="99" name="Google Shape;99;p13"/>
          <p:cNvSpPr txBox="1"/>
          <p:nvPr/>
        </p:nvSpPr>
        <p:spPr>
          <a:xfrm>
            <a:off x="30105306" y="4010194"/>
            <a:ext cx="13314600" cy="9879597"/>
          </a:xfrm>
          <a:prstGeom prst="rect">
            <a:avLst/>
          </a:prstGeom>
          <a:noFill/>
          <a:ln w="28575" cap="flat" cmpd="sng">
            <a:solidFill>
              <a:srgbClr val="FFFFFF"/>
            </a:solidFill>
            <a:prstDash val="solid"/>
            <a:round/>
            <a:headEnd type="none" w="sm" len="sm"/>
            <a:tailEnd type="none" w="sm" len="sm"/>
          </a:ln>
        </p:spPr>
        <p:txBody>
          <a:bodyPr spcFirstLastPara="1" wrap="square" lIns="91425" tIns="91425" rIns="91425" bIns="91425" anchor="t" anchorCtr="0">
            <a:spAutoFit/>
          </a:bodyPr>
          <a:lstStyle/>
          <a:p>
            <a:pPr marL="171450" marR="228600" lvl="0" indent="0" algn="just" rtl="0">
              <a:spcBef>
                <a:spcPts val="0"/>
              </a:spcBef>
              <a:spcAft>
                <a:spcPts val="0"/>
              </a:spcAft>
              <a:buNone/>
            </a:pPr>
            <a:r>
              <a:rPr lang="en-US" sz="4200" b="1" i="0" u="none" strike="noStrike" cap="none" dirty="0">
                <a:solidFill>
                  <a:schemeClr val="lt1"/>
                </a:solidFill>
                <a:latin typeface="Times New Roman"/>
                <a:ea typeface="Times New Roman"/>
                <a:cs typeface="Times New Roman"/>
                <a:sym typeface="Times New Roman"/>
              </a:rPr>
              <a:t>RESULTS: </a:t>
            </a:r>
            <a:r>
              <a:rPr lang="en-US" sz="4200" b="0" i="0" u="none" strike="noStrike" cap="none" dirty="0">
                <a:solidFill>
                  <a:schemeClr val="lt1"/>
                </a:solidFill>
                <a:latin typeface="Times New Roman"/>
                <a:ea typeface="Times New Roman"/>
                <a:cs typeface="Times New Roman"/>
                <a:sym typeface="Times New Roman"/>
              </a:rPr>
              <a:t>After analyzing the data using linear regressions, I realized that there was an outlier that was throwing all the data off. Therefore, I ran the regressions twice; once with the outlier and one time without. With the outlier included in the analysis, I found </a:t>
            </a:r>
            <a:r>
              <a:rPr lang="en-US" sz="4200" dirty="0">
                <a:solidFill>
                  <a:schemeClr val="lt1"/>
                </a:solidFill>
                <a:latin typeface="Times New Roman"/>
                <a:ea typeface="Times New Roman"/>
                <a:cs typeface="Times New Roman"/>
                <a:sym typeface="Times New Roman"/>
              </a:rPr>
              <a:t>no relationship between humans and probing behavior (Fig. 1, R</a:t>
            </a:r>
            <a:r>
              <a:rPr lang="en-US" sz="4200" baseline="30000" dirty="0">
                <a:solidFill>
                  <a:schemeClr val="lt1"/>
                </a:solidFill>
                <a:latin typeface="Times New Roman"/>
                <a:ea typeface="Times New Roman"/>
                <a:cs typeface="Times New Roman"/>
                <a:sym typeface="Times New Roman"/>
              </a:rPr>
              <a:t>2</a:t>
            </a:r>
            <a:r>
              <a:rPr lang="en-US" sz="4200" dirty="0">
                <a:solidFill>
                  <a:schemeClr val="lt1"/>
                </a:solidFill>
                <a:latin typeface="Times New Roman"/>
                <a:ea typeface="Times New Roman"/>
                <a:cs typeface="Times New Roman"/>
                <a:sym typeface="Times New Roman"/>
              </a:rPr>
              <a:t>=0.05, P=0.07). However, when the outlier was excluded, probing significantly decreased in the presence of humans (Fig. 1, R</a:t>
            </a:r>
            <a:r>
              <a:rPr lang="en-US" sz="4200" baseline="30000" dirty="0">
                <a:solidFill>
                  <a:schemeClr val="lt1"/>
                </a:solidFill>
                <a:latin typeface="Times New Roman"/>
                <a:ea typeface="Times New Roman"/>
                <a:cs typeface="Times New Roman"/>
                <a:sym typeface="Times New Roman"/>
              </a:rPr>
              <a:t>2</a:t>
            </a:r>
            <a:r>
              <a:rPr lang="en-US" sz="4200" dirty="0">
                <a:solidFill>
                  <a:schemeClr val="lt1"/>
                </a:solidFill>
                <a:latin typeface="Times New Roman"/>
                <a:ea typeface="Times New Roman"/>
                <a:cs typeface="Times New Roman"/>
                <a:sym typeface="Times New Roman"/>
              </a:rPr>
              <a:t>=0.07, P=0.02). Similarly, preening was negatively related to humans without the outlier (R</a:t>
            </a:r>
            <a:r>
              <a:rPr lang="en-US" sz="4200" baseline="30000" dirty="0">
                <a:solidFill>
                  <a:schemeClr val="lt1"/>
                </a:solidFill>
                <a:latin typeface="Times New Roman"/>
                <a:ea typeface="Times New Roman"/>
                <a:cs typeface="Times New Roman"/>
                <a:sym typeface="Times New Roman"/>
              </a:rPr>
              <a:t>2</a:t>
            </a:r>
            <a:r>
              <a:rPr lang="en-US" sz="4200" dirty="0">
                <a:solidFill>
                  <a:schemeClr val="lt1"/>
                </a:solidFill>
                <a:latin typeface="Times New Roman"/>
                <a:ea typeface="Times New Roman"/>
                <a:cs typeface="Times New Roman"/>
                <a:sym typeface="Times New Roman"/>
              </a:rPr>
              <a:t>=0.06, P=0.04), but that relationship diminished when the outlier was included in the analysis </a:t>
            </a:r>
            <a:r>
              <a:rPr lang="en-US" sz="4200">
                <a:solidFill>
                  <a:schemeClr val="lt1"/>
                </a:solidFill>
                <a:latin typeface="Times New Roman"/>
                <a:ea typeface="Times New Roman"/>
                <a:cs typeface="Times New Roman"/>
                <a:sym typeface="Times New Roman"/>
              </a:rPr>
              <a:t>(</a:t>
            </a:r>
            <a:r>
              <a:rPr lang="en-US" sz="4200" b="0" i="0" u="none" strike="noStrike" cap="none">
                <a:solidFill>
                  <a:schemeClr val="lt1"/>
                </a:solidFill>
                <a:latin typeface="Times New Roman"/>
                <a:ea typeface="Times New Roman"/>
                <a:cs typeface="Times New Roman"/>
                <a:sym typeface="Times New Roman"/>
              </a:rPr>
              <a:t>R</a:t>
            </a:r>
            <a:r>
              <a:rPr lang="en-US" sz="4200" b="0" i="0" u="none" strike="noStrike" cap="none" baseline="30000">
                <a:solidFill>
                  <a:schemeClr val="lt1"/>
                </a:solidFill>
                <a:latin typeface="Times New Roman"/>
                <a:ea typeface="Times New Roman"/>
                <a:cs typeface="Times New Roman"/>
                <a:sym typeface="Times New Roman"/>
              </a:rPr>
              <a:t>2</a:t>
            </a:r>
            <a:r>
              <a:rPr lang="en-US" sz="4200" b="0" i="0" u="none" strike="noStrike" cap="none">
                <a:solidFill>
                  <a:schemeClr val="lt1"/>
                </a:solidFill>
                <a:latin typeface="Times New Roman"/>
                <a:ea typeface="Times New Roman"/>
                <a:cs typeface="Times New Roman"/>
                <a:sym typeface="Times New Roman"/>
              </a:rPr>
              <a:t>=0.03 </a:t>
            </a:r>
            <a:r>
              <a:rPr lang="en-US" sz="4200" b="0" i="0" u="none" strike="noStrike" cap="none" dirty="0">
                <a:solidFill>
                  <a:schemeClr val="lt1"/>
                </a:solidFill>
                <a:latin typeface="Times New Roman"/>
                <a:ea typeface="Times New Roman"/>
                <a:cs typeface="Times New Roman"/>
                <a:sym typeface="Times New Roman"/>
              </a:rPr>
              <a:t>and P=0.11). Finally, there was no correlation between Curlew vigilance and human disturbance with or without the outlier included in the regression (Fig. 2, R</a:t>
            </a:r>
            <a:r>
              <a:rPr lang="en-US" sz="4200" b="0" i="0" u="none" strike="noStrike" cap="none" baseline="30000" dirty="0">
                <a:solidFill>
                  <a:schemeClr val="lt1"/>
                </a:solidFill>
                <a:latin typeface="Times New Roman"/>
                <a:ea typeface="Times New Roman"/>
                <a:cs typeface="Times New Roman"/>
                <a:sym typeface="Times New Roman"/>
              </a:rPr>
              <a:t>2</a:t>
            </a:r>
            <a:r>
              <a:rPr lang="en-US" sz="4200" b="0" i="0" u="none" strike="noStrike" cap="none" dirty="0">
                <a:solidFill>
                  <a:schemeClr val="lt1"/>
                </a:solidFill>
                <a:latin typeface="Times New Roman"/>
                <a:ea typeface="Times New Roman"/>
                <a:cs typeface="Times New Roman"/>
                <a:sym typeface="Times New Roman"/>
              </a:rPr>
              <a:t>=0.02, P=0.18; R</a:t>
            </a:r>
            <a:r>
              <a:rPr lang="en-US" sz="4200" b="0" i="0" u="none" strike="noStrike" cap="none" baseline="30000" dirty="0">
                <a:solidFill>
                  <a:schemeClr val="lt1"/>
                </a:solidFill>
                <a:latin typeface="Times New Roman"/>
                <a:ea typeface="Times New Roman"/>
                <a:cs typeface="Times New Roman"/>
                <a:sym typeface="Times New Roman"/>
              </a:rPr>
              <a:t>2</a:t>
            </a:r>
            <a:r>
              <a:rPr lang="en-US" sz="4200" b="0" i="0" u="none" strike="noStrike" cap="none" dirty="0">
                <a:solidFill>
                  <a:schemeClr val="lt1"/>
                </a:solidFill>
                <a:latin typeface="Times New Roman"/>
                <a:ea typeface="Times New Roman"/>
                <a:cs typeface="Times New Roman"/>
                <a:sym typeface="Times New Roman"/>
              </a:rPr>
              <a:t>=0.04, P=0.11). </a:t>
            </a:r>
            <a:endParaRPr dirty="0"/>
          </a:p>
        </p:txBody>
      </p:sp>
      <p:sp>
        <p:nvSpPr>
          <p:cNvPr id="100" name="Google Shape;100;p13"/>
          <p:cNvSpPr txBox="1"/>
          <p:nvPr/>
        </p:nvSpPr>
        <p:spPr>
          <a:xfrm>
            <a:off x="30105305" y="20508651"/>
            <a:ext cx="13314509" cy="8282508"/>
          </a:xfrm>
          <a:prstGeom prst="rect">
            <a:avLst/>
          </a:prstGeom>
          <a:noFill/>
          <a:ln w="28575" cap="flat" cmpd="sng">
            <a:solidFill>
              <a:srgbClr val="FFFFFF"/>
            </a:solidFill>
            <a:prstDash val="solid"/>
            <a:round/>
            <a:headEnd type="none" w="sm" len="sm"/>
            <a:tailEnd type="none" w="sm" len="sm"/>
          </a:ln>
        </p:spPr>
        <p:txBody>
          <a:bodyPr spcFirstLastPara="1" wrap="square" lIns="91425" tIns="91425" rIns="91425" bIns="91425" anchor="t" anchorCtr="0">
            <a:noAutofit/>
          </a:bodyPr>
          <a:lstStyle/>
          <a:p>
            <a:pPr marL="0" marR="0" lvl="0" indent="0" algn="just" rtl="0">
              <a:lnSpc>
                <a:spcPct val="107000"/>
              </a:lnSpc>
              <a:spcBef>
                <a:spcPts val="0"/>
              </a:spcBef>
              <a:spcAft>
                <a:spcPts val="800"/>
              </a:spcAft>
              <a:buNone/>
            </a:pPr>
            <a:r>
              <a:rPr lang="en-US" sz="4200" b="1" i="0" u="none" strike="noStrike" cap="none" dirty="0">
                <a:solidFill>
                  <a:schemeClr val="lt1"/>
                </a:solidFill>
                <a:latin typeface="Times New Roman"/>
                <a:ea typeface="Times New Roman"/>
                <a:cs typeface="Times New Roman"/>
                <a:sym typeface="Times New Roman"/>
              </a:rPr>
              <a:t>DISCUSSION</a:t>
            </a:r>
            <a:r>
              <a:rPr lang="en-US" sz="4200" b="0" i="0" u="none" strike="noStrike" cap="none" dirty="0">
                <a:solidFill>
                  <a:schemeClr val="lt1"/>
                </a:solidFill>
                <a:latin typeface="Times New Roman"/>
                <a:ea typeface="Times New Roman"/>
                <a:cs typeface="Times New Roman"/>
                <a:sym typeface="Times New Roman"/>
              </a:rPr>
              <a:t>: The outlier was a situation where there was 1 min left in the survey and a group of 20 people came upon a feeding/probing curlew driving it off. This thr</a:t>
            </a:r>
            <a:r>
              <a:rPr lang="en-US" sz="4200" dirty="0">
                <a:solidFill>
                  <a:schemeClr val="lt1"/>
                </a:solidFill>
                <a:latin typeface="Times New Roman"/>
                <a:ea typeface="Times New Roman"/>
                <a:cs typeface="Times New Roman"/>
                <a:sym typeface="Times New Roman"/>
              </a:rPr>
              <a:t>ew</a:t>
            </a:r>
            <a:r>
              <a:rPr lang="en-US" sz="4200" b="0" i="0" u="none" strike="noStrike" cap="none" dirty="0">
                <a:solidFill>
                  <a:schemeClr val="lt1"/>
                </a:solidFill>
                <a:latin typeface="Times New Roman"/>
                <a:ea typeface="Times New Roman"/>
                <a:cs typeface="Times New Roman"/>
                <a:sym typeface="Times New Roman"/>
              </a:rPr>
              <a:t> off the data analysis and therefore I am not using that data point. The results and this situation show that there is a correlation between the Long-billed Curlew and human disturbance. These results prove my original hypothesis. This would mean that we need to protect a greater area, so the Long-billed Curlew and other birds are not disturbed by humans. In addition, it may be better for people to go in smaller groups to further reduce the </a:t>
            </a:r>
            <a:r>
              <a:rPr lang="en-US" sz="4200" i="0" u="none" strike="noStrike" cap="none" dirty="0">
                <a:solidFill>
                  <a:schemeClr val="bg1"/>
                </a:solidFill>
                <a:latin typeface="Times New Roman"/>
                <a:ea typeface="Times New Roman"/>
                <a:cs typeface="Times New Roman"/>
                <a:sym typeface="Times New Roman"/>
              </a:rPr>
              <a:t>amount of disturbance we are causing to the wildlife in these areas</a:t>
            </a:r>
            <a:r>
              <a:rPr lang="en-US" sz="4200" dirty="0">
                <a:solidFill>
                  <a:schemeClr val="bg1"/>
                </a:solidFill>
                <a:effectLst/>
                <a:latin typeface="Times New Roman" panose="02020603050405020304" pitchFamily="18" charset="0"/>
                <a:ea typeface="Calibri" panose="020F0502020204030204" pitchFamily="34" charset="0"/>
              </a:rPr>
              <a:t> (Pfister et al. 1992)</a:t>
            </a:r>
            <a:r>
              <a:rPr lang="en-US" sz="4200" i="0" u="none" strike="noStrike" cap="none" dirty="0">
                <a:solidFill>
                  <a:schemeClr val="bg1"/>
                </a:solidFill>
                <a:latin typeface="Times New Roman"/>
                <a:ea typeface="Times New Roman"/>
                <a:cs typeface="Times New Roman"/>
                <a:sym typeface="Times New Roman"/>
              </a:rPr>
              <a:t>.</a:t>
            </a:r>
            <a:endParaRPr sz="4200" i="0" u="none" strike="noStrike" cap="none" dirty="0">
              <a:solidFill>
                <a:schemeClr val="bg1"/>
              </a:solidFill>
              <a:latin typeface="Times New Roman"/>
              <a:ea typeface="Times New Roman"/>
              <a:cs typeface="Times New Roman"/>
              <a:sym typeface="Times New Roman"/>
            </a:endParaRPr>
          </a:p>
        </p:txBody>
      </p:sp>
      <p:pic>
        <p:nvPicPr>
          <p:cNvPr id="101" name="Google Shape;101;p13" descr="A bird walking in the water&#10;&#10;Description automatically generated with medium confidence"/>
          <p:cNvPicPr preferRelativeResize="0"/>
          <p:nvPr/>
        </p:nvPicPr>
        <p:blipFill rotWithShape="1">
          <a:blip r:embed="rId6">
            <a:alphaModFix/>
          </a:blip>
          <a:srcRect/>
          <a:stretch/>
        </p:blipFill>
        <p:spPr>
          <a:xfrm>
            <a:off x="3209149" y="183627"/>
            <a:ext cx="5180128" cy="345278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2" name="Google Shape;102;p13" descr="Two people walking in a field&#10;&#10;Description automatically generated with low confidence"/>
          <p:cNvPicPr preferRelativeResize="0"/>
          <p:nvPr/>
        </p:nvPicPr>
        <p:blipFill rotWithShape="1">
          <a:blip r:embed="rId7">
            <a:alphaModFix/>
          </a:blip>
          <a:srcRect t="32741"/>
          <a:stretch/>
        </p:blipFill>
        <p:spPr>
          <a:xfrm>
            <a:off x="30185907" y="29248974"/>
            <a:ext cx="7791685" cy="3484648"/>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pic>
        <p:nvPicPr>
          <p:cNvPr id="103" name="Google Shape;103;p13"/>
          <p:cNvPicPr preferRelativeResize="0"/>
          <p:nvPr/>
        </p:nvPicPr>
        <p:blipFill rotWithShape="1">
          <a:blip r:embed="rId8">
            <a:alphaModFix/>
          </a:blip>
          <a:srcRect/>
          <a:stretch/>
        </p:blipFill>
        <p:spPr>
          <a:xfrm>
            <a:off x="32846380" y="646163"/>
            <a:ext cx="7832360" cy="2527716"/>
          </a:xfrm>
          <a:prstGeom prst="rect">
            <a:avLst/>
          </a:prstGeom>
          <a:noFill/>
          <a:ln>
            <a:noFill/>
          </a:ln>
        </p:spPr>
      </p:pic>
      <p:pic>
        <p:nvPicPr>
          <p:cNvPr id="104" name="Google Shape;104;p13" descr="A bird flying in the sky&#10;&#10;Description automatically generated"/>
          <p:cNvPicPr preferRelativeResize="0"/>
          <p:nvPr/>
        </p:nvPicPr>
        <p:blipFill rotWithShape="1">
          <a:blip r:embed="rId9">
            <a:alphaModFix/>
          </a:blip>
          <a:srcRect l="8179" t="6373" r="7683" b="9489"/>
          <a:stretch/>
        </p:blipFill>
        <p:spPr>
          <a:xfrm flipH="1">
            <a:off x="32218415" y="14191701"/>
            <a:ext cx="9088288" cy="6015039"/>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
        <p:nvSpPr>
          <p:cNvPr id="105" name="Google Shape;105;p13"/>
          <p:cNvSpPr txBox="1"/>
          <p:nvPr/>
        </p:nvSpPr>
        <p:spPr>
          <a:xfrm>
            <a:off x="38483599" y="29248974"/>
            <a:ext cx="4938922" cy="3484648"/>
          </a:xfrm>
          <a:prstGeom prst="rect">
            <a:avLst/>
          </a:prstGeom>
          <a:noFill/>
          <a:ln w="28575" cap="flat" cmpd="sng">
            <a:solidFill>
              <a:srgbClr val="FFFFFF"/>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spcBef>
                <a:spcPts val="0"/>
              </a:spcBef>
              <a:spcAft>
                <a:spcPts val="0"/>
              </a:spcAft>
              <a:buNone/>
            </a:pPr>
            <a:r>
              <a:rPr lang="en-US" sz="1000" b="0" i="0" u="none" strike="noStrike" cap="none" dirty="0">
                <a:solidFill>
                  <a:schemeClr val="lt1"/>
                </a:solidFill>
                <a:latin typeface="Times New Roman" panose="02020603050405020304" pitchFamily="18" charset="0"/>
                <a:ea typeface="Times New Roman"/>
                <a:cs typeface="Times New Roman" panose="02020603050405020304" pitchFamily="18" charset="0"/>
                <a:sym typeface="Times New Roman"/>
              </a:rPr>
              <a:t>References</a:t>
            </a:r>
            <a:endParaRPr sz="1000" dirty="0">
              <a:latin typeface="Times New Roman" panose="02020603050405020304" pitchFamily="18" charset="0"/>
              <a:cs typeface="Times New Roman" panose="02020603050405020304" pitchFamily="18" charset="0"/>
            </a:endParaRPr>
          </a:p>
          <a:p>
            <a:pPr marL="0" marR="0" lvl="0" indent="0" algn="l" rtl="0">
              <a:spcBef>
                <a:spcPts val="800"/>
              </a:spcBef>
              <a:spcAft>
                <a:spcPts val="0"/>
              </a:spcAft>
              <a:buNone/>
            </a:pPr>
            <a:r>
              <a:rPr lang="en-US" sz="1000" b="0" i="0" u="none" strike="noStrike" cap="none" dirty="0">
                <a:solidFill>
                  <a:schemeClr val="lt1"/>
                </a:solidFill>
                <a:latin typeface="Times New Roman" panose="02020603050405020304" pitchFamily="18" charset="0"/>
                <a:ea typeface="Times New Roman"/>
                <a:cs typeface="Times New Roman" panose="02020603050405020304" pitchFamily="18" charset="0"/>
                <a:sym typeface="Times New Roman"/>
              </a:rPr>
              <a:t>Colwell, M. A., and R. L. Mathis. 2001. Seasonal Variation in Territory Occupancy of Non-Breeding Long-Billed Curlews in Intertidal Habitats. Waterbirds: The International Journal of Waterbird Biology 24:208–216.</a:t>
            </a:r>
            <a:endParaRPr sz="1000" dirty="0">
              <a:latin typeface="Times New Roman" panose="02020603050405020304" pitchFamily="18" charset="0"/>
              <a:cs typeface="Times New Roman" panose="02020603050405020304" pitchFamily="18" charset="0"/>
            </a:endParaRPr>
          </a:p>
          <a:p>
            <a:pPr marL="0" marR="0" lvl="0" indent="0" algn="l" rtl="0">
              <a:spcBef>
                <a:spcPts val="800"/>
              </a:spcBef>
              <a:spcAft>
                <a:spcPts val="0"/>
              </a:spcAft>
              <a:buNone/>
            </a:pPr>
            <a:r>
              <a:rPr lang="en-US" sz="1000" b="0" i="0" u="none" strike="noStrike" cap="none" dirty="0">
                <a:solidFill>
                  <a:schemeClr val="lt1"/>
                </a:solidFill>
                <a:latin typeface="Times New Roman" panose="02020603050405020304" pitchFamily="18" charset="0"/>
                <a:ea typeface="Times New Roman"/>
                <a:cs typeface="Times New Roman" panose="02020603050405020304" pitchFamily="18" charset="0"/>
                <a:sym typeface="Times New Roman"/>
              </a:rPr>
              <a:t>Leeman, L. W., M. A. Colwell, T. S. Leeman, and R. L. Mathis. 2001. Diets, Energy Intake, and </a:t>
            </a:r>
            <a:r>
              <a:rPr lang="en-US" sz="1000" b="0" i="0" u="none" strike="noStrike" cap="none" dirty="0" err="1">
                <a:solidFill>
                  <a:schemeClr val="lt1"/>
                </a:solidFill>
                <a:latin typeface="Times New Roman" panose="02020603050405020304" pitchFamily="18" charset="0"/>
                <a:ea typeface="Times New Roman"/>
                <a:cs typeface="Times New Roman" panose="02020603050405020304" pitchFamily="18" charset="0"/>
                <a:sym typeface="Times New Roman"/>
              </a:rPr>
              <a:t>Kleptoparasitism</a:t>
            </a:r>
            <a:r>
              <a:rPr lang="en-US" sz="1000" b="0" i="0" u="none" strike="noStrike" cap="none" dirty="0">
                <a:solidFill>
                  <a:schemeClr val="lt1"/>
                </a:solidFill>
                <a:latin typeface="Times New Roman" panose="02020603050405020304" pitchFamily="18" charset="0"/>
                <a:ea typeface="Times New Roman"/>
                <a:cs typeface="Times New Roman" panose="02020603050405020304" pitchFamily="18" charset="0"/>
                <a:sym typeface="Times New Roman"/>
              </a:rPr>
              <a:t> of Nonbreeding Long-Billed Curlews in a Northern California Estuary. The Wilson Bulletin 113:194–201.</a:t>
            </a:r>
            <a:endParaRPr sz="1000" dirty="0">
              <a:latin typeface="Times New Roman" panose="02020603050405020304" pitchFamily="18" charset="0"/>
              <a:cs typeface="Times New Roman" panose="02020603050405020304" pitchFamily="18" charset="0"/>
            </a:endParaRPr>
          </a:p>
          <a:p>
            <a:pPr marL="0" marR="0" lvl="0" indent="0" algn="l" rtl="0">
              <a:spcBef>
                <a:spcPts val="800"/>
              </a:spcBef>
              <a:spcAft>
                <a:spcPts val="0"/>
              </a:spcAft>
              <a:buNone/>
            </a:pPr>
            <a:r>
              <a:rPr lang="en-US" sz="1000" b="0" i="0" u="none" strike="noStrike" cap="none" dirty="0">
                <a:solidFill>
                  <a:schemeClr val="lt1"/>
                </a:solidFill>
                <a:latin typeface="Times New Roman" panose="02020603050405020304" pitchFamily="18" charset="0"/>
                <a:ea typeface="Times New Roman"/>
                <a:cs typeface="Times New Roman" panose="02020603050405020304" pitchFamily="18" charset="0"/>
                <a:sym typeface="Times New Roman"/>
              </a:rPr>
              <a:t>Mathis, R. L., Colwell, M. A., Leeman, L. W., &amp; Leeman, T. S. (2006). 2006. Long-billed Curlew distributions in intertidal habitats: scale-dependent patterns. Western Birds 37.</a:t>
            </a:r>
            <a:endParaRPr sz="1000" dirty="0">
              <a:latin typeface="Times New Roman" panose="02020603050405020304" pitchFamily="18" charset="0"/>
              <a:cs typeface="Times New Roman" panose="02020603050405020304" pitchFamily="18" charset="0"/>
            </a:endParaRPr>
          </a:p>
          <a:p>
            <a:pPr marL="0" marR="0" lvl="0" indent="0" algn="l" rtl="0">
              <a:spcBef>
                <a:spcPts val="800"/>
              </a:spcBef>
              <a:spcAft>
                <a:spcPts val="0"/>
              </a:spcAft>
              <a:buNone/>
            </a:pPr>
            <a:r>
              <a:rPr lang="en-US" sz="1000" b="0" i="0" u="none" strike="noStrike" cap="none" dirty="0" err="1">
                <a:solidFill>
                  <a:schemeClr val="lt1"/>
                </a:solidFill>
                <a:latin typeface="Times New Roman" panose="02020603050405020304" pitchFamily="18" charset="0"/>
                <a:ea typeface="Times New Roman"/>
                <a:cs typeface="Times New Roman" panose="02020603050405020304" pitchFamily="18" charset="0"/>
                <a:sym typeface="Times New Roman"/>
              </a:rPr>
              <a:t>Stenzel</a:t>
            </a:r>
            <a:r>
              <a:rPr lang="en-US" sz="1000" b="0" i="0" u="none" strike="noStrike" cap="none" dirty="0">
                <a:solidFill>
                  <a:schemeClr val="lt1"/>
                </a:solidFill>
                <a:latin typeface="Times New Roman" panose="02020603050405020304" pitchFamily="18" charset="0"/>
                <a:ea typeface="Times New Roman"/>
                <a:cs typeface="Times New Roman" panose="02020603050405020304" pitchFamily="18" charset="0"/>
                <a:sym typeface="Times New Roman"/>
              </a:rPr>
              <a:t>, L. E., H. R. Huber, and G. W. Page. 1976. Feeding Behavior and Diet of the Long-Billed Curlew and Willet. The Wilson Bulletin 88:314–332.</a:t>
            </a:r>
          </a:p>
          <a:p>
            <a:pPr>
              <a:spcBef>
                <a:spcPts val="800"/>
              </a:spcBef>
            </a:pPr>
            <a:r>
              <a:rPr lang="en-US" sz="1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Pfister, C., B. A. Harrington, and M. Lavine. 1992. The impact of human disturbance on shorebirds at a migration staging area. Biological Conservation 60:115–126.</a:t>
            </a:r>
            <a:endParaRPr sz="1000" dirty="0">
              <a:solidFill>
                <a:schemeClr val="bg1"/>
              </a:solidFill>
              <a:latin typeface="Times New Roman" panose="02020603050405020304" pitchFamily="18" charset="0"/>
              <a:cs typeface="Times New Roman" panose="02020603050405020304" pitchFamily="18" charset="0"/>
            </a:endParaRPr>
          </a:p>
          <a:p>
            <a:pPr marL="0" marR="0" lvl="0" indent="0" algn="l" rtl="0">
              <a:spcBef>
                <a:spcPts val="800"/>
              </a:spcBef>
              <a:spcAft>
                <a:spcPts val="0"/>
              </a:spcAft>
              <a:buNone/>
            </a:pPr>
            <a:r>
              <a:rPr lang="en-US" sz="1050" b="1" i="0" u="none" strike="noStrike" cap="none" dirty="0">
                <a:solidFill>
                  <a:schemeClr val="lt1"/>
                </a:solidFill>
                <a:latin typeface="Times New Roman" panose="02020603050405020304" pitchFamily="18" charset="0"/>
                <a:ea typeface="Calibri"/>
                <a:cs typeface="Times New Roman" panose="02020603050405020304" pitchFamily="18" charset="0"/>
                <a:sym typeface="Calibri"/>
              </a:rPr>
              <a:t>Acknowledgments</a:t>
            </a:r>
            <a:r>
              <a:rPr lang="en-US" sz="1050" b="0" i="0" u="none" strike="noStrike" cap="none" dirty="0">
                <a:solidFill>
                  <a:schemeClr val="lt1"/>
                </a:solidFill>
                <a:latin typeface="Times New Roman" panose="02020603050405020304" pitchFamily="18" charset="0"/>
                <a:ea typeface="Calibri"/>
                <a:cs typeface="Times New Roman" panose="02020603050405020304" pitchFamily="18" charset="0"/>
                <a:sym typeface="Calibri"/>
              </a:rPr>
              <a:t>: Sean Mahoney with his advice throughout this project, Mark Colwell for helping in getting my initial idea, Susie Rath for her help surveying and proofreading, Mike Rath for help getting photos, and Kaylee O'Brien-Correia for her enthusiasm in listening to me think out loud.</a:t>
            </a:r>
            <a:endParaRPr sz="1050" dirty="0">
              <a:latin typeface="Times New Roman" panose="02020603050405020304" pitchFamily="18" charset="0"/>
              <a:cs typeface="Times New Roman" panose="02020603050405020304" pitchFamily="18" charset="0"/>
            </a:endParaRPr>
          </a:p>
          <a:p>
            <a:pPr marL="0" marR="0" lvl="0" indent="0" algn="l" rtl="0">
              <a:lnSpc>
                <a:spcPct val="107000"/>
              </a:lnSpc>
              <a:spcBef>
                <a:spcPts val="800"/>
              </a:spcBef>
              <a:spcAft>
                <a:spcPts val="800"/>
              </a:spcAft>
              <a:buNone/>
            </a:pPr>
            <a:endParaRPr sz="1050" b="0" i="0" u="none" strike="noStrike" cap="none" dirty="0">
              <a:solidFill>
                <a:schemeClr val="lt1"/>
              </a:solidFill>
              <a:latin typeface="Times New Roman"/>
              <a:ea typeface="Times New Roman"/>
              <a:cs typeface="Times New Roman"/>
              <a:sym typeface="Times New Roman"/>
            </a:endParaRPr>
          </a:p>
        </p:txBody>
      </p:sp>
      <p:pic>
        <p:nvPicPr>
          <p:cNvPr id="106" name="Google Shape;106;p13" descr="A picture containing water, outdoor, bird, aquatic bird&#10;&#10;Description automatically generated"/>
          <p:cNvPicPr preferRelativeResize="0"/>
          <p:nvPr/>
        </p:nvPicPr>
        <p:blipFill rotWithShape="1">
          <a:blip r:embed="rId10">
            <a:alphaModFix/>
          </a:blip>
          <a:srcRect/>
          <a:stretch/>
        </p:blipFill>
        <p:spPr>
          <a:xfrm>
            <a:off x="2201111" y="14173200"/>
            <a:ext cx="8022390" cy="522705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7" name="Google Shape;107;p13" descr="A bird standing in water&#10;&#10;Description automatically generated with low confidence"/>
          <p:cNvPicPr preferRelativeResize="0"/>
          <p:nvPr/>
        </p:nvPicPr>
        <p:blipFill rotWithShape="1">
          <a:blip r:embed="rId11">
            <a:alphaModFix/>
          </a:blip>
          <a:srcRect l="22550" t="26156" r="22171" b="9364"/>
          <a:stretch/>
        </p:blipFill>
        <p:spPr>
          <a:xfrm>
            <a:off x="24732184" y="20698029"/>
            <a:ext cx="4205872" cy="327068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TextBox 2">
            <a:extLst>
              <a:ext uri="{FF2B5EF4-FFF2-40B4-BE49-F238E27FC236}">
                <a16:creationId xmlns:a16="http://schemas.microsoft.com/office/drawing/2014/main" id="{8054E921-7A2F-44D3-9E75-C10987EAB247}"/>
              </a:ext>
            </a:extLst>
          </p:cNvPr>
          <p:cNvSpPr txBox="1"/>
          <p:nvPr/>
        </p:nvSpPr>
        <p:spPr>
          <a:xfrm>
            <a:off x="25744643" y="21030074"/>
            <a:ext cx="2328530" cy="707886"/>
          </a:xfrm>
          <a:prstGeom prst="rect">
            <a:avLst/>
          </a:prstGeom>
          <a:noFill/>
        </p:spPr>
        <p:txBody>
          <a:bodyPr wrap="square" rtlCol="0">
            <a:prstTxWarp prst="textArchUp">
              <a:avLst/>
            </a:prstTxWarp>
            <a:spAutoFit/>
          </a:bodyPr>
          <a:lstStyle/>
          <a:p>
            <a:pPr algn="ctr"/>
            <a:r>
              <a:rPr lang="en-US" sz="4800" b="0" i="0" u="none" strike="noStrike" cap="none" dirty="0">
                <a:solidFill>
                  <a:schemeClr val="bg1"/>
                </a:solidFill>
                <a:latin typeface="Times New Roman" panose="02020603050405020304" pitchFamily="18" charset="0"/>
                <a:ea typeface="Times New Roman"/>
                <a:cs typeface="Times New Roman" panose="02020603050405020304" pitchFamily="18" charset="0"/>
                <a:sym typeface="Times New Roman"/>
              </a:rPr>
              <a:t>Vigilance</a:t>
            </a:r>
            <a:endParaRPr lang="en-US" sz="4800" dirty="0">
              <a:solidFill>
                <a:schemeClr val="bg1"/>
              </a:solidFill>
            </a:endParaRPr>
          </a:p>
        </p:txBody>
      </p:sp>
      <p:sp>
        <p:nvSpPr>
          <p:cNvPr id="26" name="TextBox 25">
            <a:extLst>
              <a:ext uri="{FF2B5EF4-FFF2-40B4-BE49-F238E27FC236}">
                <a16:creationId xmlns:a16="http://schemas.microsoft.com/office/drawing/2014/main" id="{4AB9CF60-4C2E-4B3A-908C-86C4A9B6B2B3}"/>
              </a:ext>
            </a:extLst>
          </p:cNvPr>
          <p:cNvSpPr txBox="1"/>
          <p:nvPr/>
        </p:nvSpPr>
        <p:spPr>
          <a:xfrm>
            <a:off x="25459179" y="13215175"/>
            <a:ext cx="2328530" cy="707886"/>
          </a:xfrm>
          <a:prstGeom prst="rect">
            <a:avLst/>
          </a:prstGeom>
          <a:noFill/>
        </p:spPr>
        <p:txBody>
          <a:bodyPr wrap="square" rtlCol="0">
            <a:prstTxWarp prst="textArchDown">
              <a:avLst/>
            </a:prstTxWarp>
            <a:spAutoFit/>
          </a:bodyPr>
          <a:lstStyle/>
          <a:p>
            <a:pPr algn="ctr"/>
            <a:r>
              <a:rPr lang="en-US" sz="4800" b="0" i="0" u="none" strike="noStrike" cap="none" dirty="0">
                <a:solidFill>
                  <a:schemeClr val="bg1"/>
                </a:solidFill>
                <a:latin typeface="Times New Roman" panose="02020603050405020304" pitchFamily="18" charset="0"/>
                <a:ea typeface="Times New Roman"/>
                <a:cs typeface="Times New Roman" panose="02020603050405020304" pitchFamily="18" charset="0"/>
                <a:sym typeface="Times New Roman"/>
              </a:rPr>
              <a:t>Probe</a:t>
            </a:r>
            <a:endParaRPr lang="en-US" sz="4800" dirty="0">
              <a:solidFill>
                <a:schemeClr val="bg1"/>
              </a:solidFill>
            </a:endParaRPr>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1005</Words>
  <Application>Microsoft Office PowerPoint</Application>
  <PresentationFormat>Custom</PresentationFormat>
  <Paragraphs>28</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Times New Roman</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Isaac Rath</dc:creator>
  <cp:lastModifiedBy>Isaac Rath</cp:lastModifiedBy>
  <cp:revision>16</cp:revision>
  <dcterms:modified xsi:type="dcterms:W3CDTF">2022-04-26T00:19:43Z</dcterms:modified>
</cp:coreProperties>
</file>