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4"/>
  </p:sldMasterIdLst>
  <p:notesMasterIdLst>
    <p:notesMasterId r:id="rId5"/>
  </p:notesMasterIdLst>
  <p:sldIdLst>
    <p:sldId id="256" r:id="rId6"/>
  </p:sldIdLst>
  <p:sldSz cy="29260800" cx="438912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216">
          <p15:clr>
            <a:srgbClr val="A4A3A4"/>
          </p15:clr>
        </p15:guide>
        <p15:guide id="2" pos="13824">
          <p15:clr>
            <a:srgbClr val="A4A3A4"/>
          </p15:clr>
        </p15:guide>
        <p15:guide id="3" orient="horz" pos="10080">
          <p15:clr>
            <a:srgbClr val="A4A3A4"/>
          </p15:clr>
        </p15:guide>
        <p15:guide id="4" pos="16368">
          <p15:clr>
            <a:srgbClr val="A4A3A4"/>
          </p15:clr>
        </p15:guide>
      </p15:sldGuideLst>
    </p:ext>
    <p:ext uri="http://customooxmlschemas.google.com/">
      <go:slidesCustomData xmlns:go="http://customooxmlschemas.google.com/" r:id="rId7" roundtripDataSignature="AMtx7mjU14b3lg33i2HjnvsTD5+IEvjgK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216" orient="horz"/>
        <p:guide pos="13824"/>
        <p:guide pos="10080" orient="horz"/>
        <p:guide pos="16368"/>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3037839" cy="464818"/>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70937" y="0"/>
            <a:ext cx="3037839" cy="464818"/>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890588" y="696913"/>
            <a:ext cx="5229225"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1" y="4415790"/>
            <a:ext cx="5608319" cy="418337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1" y="8829967"/>
            <a:ext cx="3037839" cy="464818"/>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70937" y="8829967"/>
            <a:ext cx="3037839" cy="464818"/>
          </a:xfrm>
          <a:prstGeom prst="rect">
            <a:avLst/>
          </a:prstGeom>
          <a:noFill/>
          <a:ln>
            <a:noFill/>
          </a:ln>
        </p:spPr>
        <p:txBody>
          <a:bodyPr anchorCtr="0" anchor="b"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11af766d503_0_634:notes"/>
          <p:cNvSpPr/>
          <p:nvPr>
            <p:ph idx="2" type="sldImg"/>
          </p:nvPr>
        </p:nvSpPr>
        <p:spPr>
          <a:xfrm>
            <a:off x="890588" y="696913"/>
            <a:ext cx="5229300" cy="3486300"/>
          </a:xfrm>
          <a:custGeom>
            <a:rect b="b" l="l" r="r" t="t"/>
            <a:pathLst>
              <a:path extrusionOk="0" h="120000" w="120000">
                <a:moveTo>
                  <a:pt x="0" y="0"/>
                </a:moveTo>
                <a:lnTo>
                  <a:pt x="120000" y="0"/>
                </a:lnTo>
                <a:lnTo>
                  <a:pt x="120000" y="120000"/>
                </a:lnTo>
                <a:lnTo>
                  <a:pt x="0" y="120000"/>
                </a:lnTo>
                <a:close/>
              </a:path>
            </a:pathLst>
          </a:custGeom>
        </p:spPr>
      </p:sp>
      <p:sp>
        <p:nvSpPr>
          <p:cNvPr id="56" name="Google Shape;56;g11af766d503_0_634:notes"/>
          <p:cNvSpPr txBox="1"/>
          <p:nvPr>
            <p:ph idx="1" type="body"/>
          </p:nvPr>
        </p:nvSpPr>
        <p:spPr>
          <a:xfrm>
            <a:off x="701041" y="4415790"/>
            <a:ext cx="5608200" cy="41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g11af766d503_0_634:notes"/>
          <p:cNvSpPr txBox="1"/>
          <p:nvPr>
            <p:ph idx="12" type="sldNum"/>
          </p:nvPr>
        </p:nvSpPr>
        <p:spPr>
          <a:xfrm>
            <a:off x="3970937" y="8829967"/>
            <a:ext cx="3037800" cy="4647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1af766d503_0_585"/>
          <p:cNvSpPr txBox="1"/>
          <p:nvPr>
            <p:ph type="ctrTitle"/>
          </p:nvPr>
        </p:nvSpPr>
        <p:spPr>
          <a:xfrm>
            <a:off x="1496200" y="4235804"/>
            <a:ext cx="40899000" cy="11676900"/>
          </a:xfrm>
          <a:prstGeom prst="rect">
            <a:avLst/>
          </a:prstGeom>
        </p:spPr>
        <p:txBody>
          <a:bodyPr anchorCtr="0" anchor="b" bIns="465925" lIns="465925" spcFirstLastPara="1" rIns="465925" wrap="square" tIns="465925">
            <a:normAutofit/>
          </a:bodyPr>
          <a:lstStyle>
            <a:lvl1pPr lvl="0" algn="ctr">
              <a:spcBef>
                <a:spcPts val="0"/>
              </a:spcBef>
              <a:spcAft>
                <a:spcPts val="0"/>
              </a:spcAft>
              <a:buSzPts val="26500"/>
              <a:buNone/>
              <a:defRPr sz="26500"/>
            </a:lvl1pPr>
            <a:lvl2pPr lvl="1" algn="ctr">
              <a:spcBef>
                <a:spcPts val="0"/>
              </a:spcBef>
              <a:spcAft>
                <a:spcPts val="0"/>
              </a:spcAft>
              <a:buSzPts val="26500"/>
              <a:buNone/>
              <a:defRPr sz="26500"/>
            </a:lvl2pPr>
            <a:lvl3pPr lvl="2" algn="ctr">
              <a:spcBef>
                <a:spcPts val="0"/>
              </a:spcBef>
              <a:spcAft>
                <a:spcPts val="0"/>
              </a:spcAft>
              <a:buSzPts val="26500"/>
              <a:buNone/>
              <a:defRPr sz="26500"/>
            </a:lvl3pPr>
            <a:lvl4pPr lvl="3" algn="ctr">
              <a:spcBef>
                <a:spcPts val="0"/>
              </a:spcBef>
              <a:spcAft>
                <a:spcPts val="0"/>
              </a:spcAft>
              <a:buSzPts val="26500"/>
              <a:buNone/>
              <a:defRPr sz="26500"/>
            </a:lvl4pPr>
            <a:lvl5pPr lvl="4" algn="ctr">
              <a:spcBef>
                <a:spcPts val="0"/>
              </a:spcBef>
              <a:spcAft>
                <a:spcPts val="0"/>
              </a:spcAft>
              <a:buSzPts val="26500"/>
              <a:buNone/>
              <a:defRPr sz="26500"/>
            </a:lvl5pPr>
            <a:lvl6pPr lvl="5" algn="ctr">
              <a:spcBef>
                <a:spcPts val="0"/>
              </a:spcBef>
              <a:spcAft>
                <a:spcPts val="0"/>
              </a:spcAft>
              <a:buSzPts val="26500"/>
              <a:buNone/>
              <a:defRPr sz="26500"/>
            </a:lvl6pPr>
            <a:lvl7pPr lvl="6" algn="ctr">
              <a:spcBef>
                <a:spcPts val="0"/>
              </a:spcBef>
              <a:spcAft>
                <a:spcPts val="0"/>
              </a:spcAft>
              <a:buSzPts val="26500"/>
              <a:buNone/>
              <a:defRPr sz="26500"/>
            </a:lvl7pPr>
            <a:lvl8pPr lvl="7" algn="ctr">
              <a:spcBef>
                <a:spcPts val="0"/>
              </a:spcBef>
              <a:spcAft>
                <a:spcPts val="0"/>
              </a:spcAft>
              <a:buSzPts val="26500"/>
              <a:buNone/>
              <a:defRPr sz="26500"/>
            </a:lvl8pPr>
            <a:lvl9pPr lvl="8" algn="ctr">
              <a:spcBef>
                <a:spcPts val="0"/>
              </a:spcBef>
              <a:spcAft>
                <a:spcPts val="0"/>
              </a:spcAft>
              <a:buSzPts val="26500"/>
              <a:buNone/>
              <a:defRPr sz="26500"/>
            </a:lvl9pPr>
          </a:lstStyle>
          <a:p/>
        </p:txBody>
      </p:sp>
      <p:sp>
        <p:nvSpPr>
          <p:cNvPr id="15" name="Google Shape;15;g11af766d503_0_585"/>
          <p:cNvSpPr txBox="1"/>
          <p:nvPr>
            <p:ph idx="1" type="subTitle"/>
          </p:nvPr>
        </p:nvSpPr>
        <p:spPr>
          <a:xfrm>
            <a:off x="1496160" y="16123022"/>
            <a:ext cx="40899000" cy="4509000"/>
          </a:xfrm>
          <a:prstGeom prst="rect">
            <a:avLst/>
          </a:prstGeom>
        </p:spPr>
        <p:txBody>
          <a:bodyPr anchorCtr="0" anchor="t" bIns="465925" lIns="465925" spcFirstLastPara="1" rIns="465925" wrap="square" tIns="465925">
            <a:normAutofit/>
          </a:bodyPr>
          <a:lstStyle>
            <a:lvl1pPr lvl="0" algn="ctr">
              <a:lnSpc>
                <a:spcPct val="100000"/>
              </a:lnSpc>
              <a:spcBef>
                <a:spcPts val="0"/>
              </a:spcBef>
              <a:spcAft>
                <a:spcPts val="0"/>
              </a:spcAft>
              <a:buSzPts val="14300"/>
              <a:buNone/>
              <a:defRPr sz="14300"/>
            </a:lvl1pPr>
            <a:lvl2pPr lvl="1" algn="ctr">
              <a:lnSpc>
                <a:spcPct val="100000"/>
              </a:lnSpc>
              <a:spcBef>
                <a:spcPts val="0"/>
              </a:spcBef>
              <a:spcAft>
                <a:spcPts val="0"/>
              </a:spcAft>
              <a:buSzPts val="14300"/>
              <a:buNone/>
              <a:defRPr sz="14300"/>
            </a:lvl2pPr>
            <a:lvl3pPr lvl="2" algn="ctr">
              <a:lnSpc>
                <a:spcPct val="100000"/>
              </a:lnSpc>
              <a:spcBef>
                <a:spcPts val="0"/>
              </a:spcBef>
              <a:spcAft>
                <a:spcPts val="0"/>
              </a:spcAft>
              <a:buSzPts val="14300"/>
              <a:buNone/>
              <a:defRPr sz="14300"/>
            </a:lvl3pPr>
            <a:lvl4pPr lvl="3" algn="ctr">
              <a:lnSpc>
                <a:spcPct val="100000"/>
              </a:lnSpc>
              <a:spcBef>
                <a:spcPts val="0"/>
              </a:spcBef>
              <a:spcAft>
                <a:spcPts val="0"/>
              </a:spcAft>
              <a:buSzPts val="14300"/>
              <a:buNone/>
              <a:defRPr sz="14300"/>
            </a:lvl4pPr>
            <a:lvl5pPr lvl="4" algn="ctr">
              <a:lnSpc>
                <a:spcPct val="100000"/>
              </a:lnSpc>
              <a:spcBef>
                <a:spcPts val="0"/>
              </a:spcBef>
              <a:spcAft>
                <a:spcPts val="0"/>
              </a:spcAft>
              <a:buSzPts val="14300"/>
              <a:buNone/>
              <a:defRPr sz="14300"/>
            </a:lvl5pPr>
            <a:lvl6pPr lvl="5" algn="ctr">
              <a:lnSpc>
                <a:spcPct val="100000"/>
              </a:lnSpc>
              <a:spcBef>
                <a:spcPts val="0"/>
              </a:spcBef>
              <a:spcAft>
                <a:spcPts val="0"/>
              </a:spcAft>
              <a:buSzPts val="14300"/>
              <a:buNone/>
              <a:defRPr sz="14300"/>
            </a:lvl6pPr>
            <a:lvl7pPr lvl="6" algn="ctr">
              <a:lnSpc>
                <a:spcPct val="100000"/>
              </a:lnSpc>
              <a:spcBef>
                <a:spcPts val="0"/>
              </a:spcBef>
              <a:spcAft>
                <a:spcPts val="0"/>
              </a:spcAft>
              <a:buSzPts val="14300"/>
              <a:buNone/>
              <a:defRPr sz="14300"/>
            </a:lvl7pPr>
            <a:lvl8pPr lvl="7" algn="ctr">
              <a:lnSpc>
                <a:spcPct val="100000"/>
              </a:lnSpc>
              <a:spcBef>
                <a:spcPts val="0"/>
              </a:spcBef>
              <a:spcAft>
                <a:spcPts val="0"/>
              </a:spcAft>
              <a:buSzPts val="14300"/>
              <a:buNone/>
              <a:defRPr sz="14300"/>
            </a:lvl8pPr>
            <a:lvl9pPr lvl="8" algn="ctr">
              <a:lnSpc>
                <a:spcPct val="100000"/>
              </a:lnSpc>
              <a:spcBef>
                <a:spcPts val="0"/>
              </a:spcBef>
              <a:spcAft>
                <a:spcPts val="0"/>
              </a:spcAft>
              <a:buSzPts val="14300"/>
              <a:buNone/>
              <a:defRPr sz="14300"/>
            </a:lvl9pPr>
          </a:lstStyle>
          <a:p/>
        </p:txBody>
      </p:sp>
      <p:sp>
        <p:nvSpPr>
          <p:cNvPr id="16" name="Google Shape;16;g11af766d503_0_585"/>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11af766d503_0_620"/>
          <p:cNvSpPr txBox="1"/>
          <p:nvPr>
            <p:ph hasCustomPrompt="1" type="title"/>
          </p:nvPr>
        </p:nvSpPr>
        <p:spPr>
          <a:xfrm>
            <a:off x="1496160" y="6292622"/>
            <a:ext cx="40899000" cy="11170200"/>
          </a:xfrm>
          <a:prstGeom prst="rect">
            <a:avLst/>
          </a:prstGeom>
        </p:spPr>
        <p:txBody>
          <a:bodyPr anchorCtr="0" anchor="b" bIns="465925" lIns="465925" spcFirstLastPara="1" rIns="465925" wrap="square" tIns="465925">
            <a:normAutofit/>
          </a:bodyPr>
          <a:lstStyle>
            <a:lvl1pPr lvl="0" algn="ctr">
              <a:spcBef>
                <a:spcPts val="0"/>
              </a:spcBef>
              <a:spcAft>
                <a:spcPts val="0"/>
              </a:spcAft>
              <a:buSzPts val="61200"/>
              <a:buNone/>
              <a:defRPr sz="61200"/>
            </a:lvl1pPr>
            <a:lvl2pPr lvl="1" algn="ctr">
              <a:spcBef>
                <a:spcPts val="0"/>
              </a:spcBef>
              <a:spcAft>
                <a:spcPts val="0"/>
              </a:spcAft>
              <a:buSzPts val="61200"/>
              <a:buNone/>
              <a:defRPr sz="61200"/>
            </a:lvl2pPr>
            <a:lvl3pPr lvl="2" algn="ctr">
              <a:spcBef>
                <a:spcPts val="0"/>
              </a:spcBef>
              <a:spcAft>
                <a:spcPts val="0"/>
              </a:spcAft>
              <a:buSzPts val="61200"/>
              <a:buNone/>
              <a:defRPr sz="61200"/>
            </a:lvl3pPr>
            <a:lvl4pPr lvl="3" algn="ctr">
              <a:spcBef>
                <a:spcPts val="0"/>
              </a:spcBef>
              <a:spcAft>
                <a:spcPts val="0"/>
              </a:spcAft>
              <a:buSzPts val="61200"/>
              <a:buNone/>
              <a:defRPr sz="61200"/>
            </a:lvl4pPr>
            <a:lvl5pPr lvl="4" algn="ctr">
              <a:spcBef>
                <a:spcPts val="0"/>
              </a:spcBef>
              <a:spcAft>
                <a:spcPts val="0"/>
              </a:spcAft>
              <a:buSzPts val="61200"/>
              <a:buNone/>
              <a:defRPr sz="61200"/>
            </a:lvl5pPr>
            <a:lvl6pPr lvl="5" algn="ctr">
              <a:spcBef>
                <a:spcPts val="0"/>
              </a:spcBef>
              <a:spcAft>
                <a:spcPts val="0"/>
              </a:spcAft>
              <a:buSzPts val="61200"/>
              <a:buNone/>
              <a:defRPr sz="61200"/>
            </a:lvl6pPr>
            <a:lvl7pPr lvl="6" algn="ctr">
              <a:spcBef>
                <a:spcPts val="0"/>
              </a:spcBef>
              <a:spcAft>
                <a:spcPts val="0"/>
              </a:spcAft>
              <a:buSzPts val="61200"/>
              <a:buNone/>
              <a:defRPr sz="61200"/>
            </a:lvl7pPr>
            <a:lvl8pPr lvl="7" algn="ctr">
              <a:spcBef>
                <a:spcPts val="0"/>
              </a:spcBef>
              <a:spcAft>
                <a:spcPts val="0"/>
              </a:spcAft>
              <a:buSzPts val="61200"/>
              <a:buNone/>
              <a:defRPr sz="61200"/>
            </a:lvl8pPr>
            <a:lvl9pPr lvl="8" algn="ctr">
              <a:spcBef>
                <a:spcPts val="0"/>
              </a:spcBef>
              <a:spcAft>
                <a:spcPts val="0"/>
              </a:spcAft>
              <a:buSzPts val="61200"/>
              <a:buNone/>
              <a:defRPr sz="61200"/>
            </a:lvl9pPr>
          </a:lstStyle>
          <a:p>
            <a:r>
              <a:t>xx%</a:t>
            </a:r>
          </a:p>
        </p:txBody>
      </p:sp>
      <p:sp>
        <p:nvSpPr>
          <p:cNvPr id="50" name="Google Shape;50;g11af766d503_0_620"/>
          <p:cNvSpPr txBox="1"/>
          <p:nvPr>
            <p:ph idx="1" type="body"/>
          </p:nvPr>
        </p:nvSpPr>
        <p:spPr>
          <a:xfrm>
            <a:off x="1496160" y="17932658"/>
            <a:ext cx="40899000" cy="7400100"/>
          </a:xfrm>
          <a:prstGeom prst="rect">
            <a:avLst/>
          </a:prstGeom>
        </p:spPr>
        <p:txBody>
          <a:bodyPr anchorCtr="0" anchor="t" bIns="465925" lIns="465925" spcFirstLastPara="1" rIns="465925" wrap="square" tIns="465925">
            <a:normAutofit/>
          </a:bodyPr>
          <a:lstStyle>
            <a:lvl1pPr indent="-812800" lvl="0" marL="457200" algn="ctr">
              <a:spcBef>
                <a:spcPts val="0"/>
              </a:spcBef>
              <a:spcAft>
                <a:spcPts val="0"/>
              </a:spcAft>
              <a:buSzPts val="9200"/>
              <a:buChar char="●"/>
              <a:defRPr/>
            </a:lvl1pPr>
            <a:lvl2pPr indent="-679450" lvl="1" marL="914400" algn="ctr">
              <a:spcBef>
                <a:spcPts val="0"/>
              </a:spcBef>
              <a:spcAft>
                <a:spcPts val="0"/>
              </a:spcAft>
              <a:buSzPts val="7100"/>
              <a:buChar char="○"/>
              <a:defRPr/>
            </a:lvl2pPr>
            <a:lvl3pPr indent="-679450" lvl="2" marL="1371600" algn="ctr">
              <a:spcBef>
                <a:spcPts val="0"/>
              </a:spcBef>
              <a:spcAft>
                <a:spcPts val="0"/>
              </a:spcAft>
              <a:buSzPts val="7100"/>
              <a:buChar char="■"/>
              <a:defRPr/>
            </a:lvl3pPr>
            <a:lvl4pPr indent="-679450" lvl="3" marL="1828800" algn="ctr">
              <a:spcBef>
                <a:spcPts val="0"/>
              </a:spcBef>
              <a:spcAft>
                <a:spcPts val="0"/>
              </a:spcAft>
              <a:buSzPts val="7100"/>
              <a:buChar char="●"/>
              <a:defRPr/>
            </a:lvl4pPr>
            <a:lvl5pPr indent="-679450" lvl="4" marL="2286000" algn="ctr">
              <a:spcBef>
                <a:spcPts val="0"/>
              </a:spcBef>
              <a:spcAft>
                <a:spcPts val="0"/>
              </a:spcAft>
              <a:buSzPts val="7100"/>
              <a:buChar char="○"/>
              <a:defRPr/>
            </a:lvl5pPr>
            <a:lvl6pPr indent="-679450" lvl="5" marL="2743200" algn="ctr">
              <a:spcBef>
                <a:spcPts val="0"/>
              </a:spcBef>
              <a:spcAft>
                <a:spcPts val="0"/>
              </a:spcAft>
              <a:buSzPts val="7100"/>
              <a:buChar char="■"/>
              <a:defRPr/>
            </a:lvl6pPr>
            <a:lvl7pPr indent="-679450" lvl="6" marL="3200400" algn="ctr">
              <a:spcBef>
                <a:spcPts val="0"/>
              </a:spcBef>
              <a:spcAft>
                <a:spcPts val="0"/>
              </a:spcAft>
              <a:buSzPts val="7100"/>
              <a:buChar char="●"/>
              <a:defRPr/>
            </a:lvl7pPr>
            <a:lvl8pPr indent="-679450" lvl="7" marL="3657600" algn="ctr">
              <a:spcBef>
                <a:spcPts val="0"/>
              </a:spcBef>
              <a:spcAft>
                <a:spcPts val="0"/>
              </a:spcAft>
              <a:buSzPts val="7100"/>
              <a:buChar char="○"/>
              <a:defRPr/>
            </a:lvl8pPr>
            <a:lvl9pPr indent="-679450" lvl="8" marL="4114800" algn="ctr">
              <a:spcBef>
                <a:spcPts val="0"/>
              </a:spcBef>
              <a:spcAft>
                <a:spcPts val="0"/>
              </a:spcAft>
              <a:buSzPts val="7100"/>
              <a:buChar char="■"/>
              <a:defRPr/>
            </a:lvl9pPr>
          </a:lstStyle>
          <a:p/>
        </p:txBody>
      </p:sp>
      <p:sp>
        <p:nvSpPr>
          <p:cNvPr id="51" name="Google Shape;51;g11af766d503_0_620"/>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11af766d503_0_624"/>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11af766d503_0_589"/>
          <p:cNvSpPr txBox="1"/>
          <p:nvPr>
            <p:ph type="title"/>
          </p:nvPr>
        </p:nvSpPr>
        <p:spPr>
          <a:xfrm>
            <a:off x="1496160" y="12235947"/>
            <a:ext cx="40899000" cy="4788900"/>
          </a:xfrm>
          <a:prstGeom prst="rect">
            <a:avLst/>
          </a:prstGeom>
        </p:spPr>
        <p:txBody>
          <a:bodyPr anchorCtr="0" anchor="ctr" bIns="465925" lIns="465925" spcFirstLastPara="1" rIns="465925" wrap="square" tIns="465925">
            <a:normAutofit/>
          </a:bodyPr>
          <a:lstStyle>
            <a:lvl1pPr lvl="0" algn="ctr">
              <a:spcBef>
                <a:spcPts val="0"/>
              </a:spcBef>
              <a:spcAft>
                <a:spcPts val="0"/>
              </a:spcAft>
              <a:buSzPts val="18300"/>
              <a:buNone/>
              <a:defRPr sz="18300"/>
            </a:lvl1pPr>
            <a:lvl2pPr lvl="1" algn="ctr">
              <a:spcBef>
                <a:spcPts val="0"/>
              </a:spcBef>
              <a:spcAft>
                <a:spcPts val="0"/>
              </a:spcAft>
              <a:buSzPts val="18300"/>
              <a:buNone/>
              <a:defRPr sz="18300"/>
            </a:lvl2pPr>
            <a:lvl3pPr lvl="2" algn="ctr">
              <a:spcBef>
                <a:spcPts val="0"/>
              </a:spcBef>
              <a:spcAft>
                <a:spcPts val="0"/>
              </a:spcAft>
              <a:buSzPts val="18300"/>
              <a:buNone/>
              <a:defRPr sz="18300"/>
            </a:lvl3pPr>
            <a:lvl4pPr lvl="3" algn="ctr">
              <a:spcBef>
                <a:spcPts val="0"/>
              </a:spcBef>
              <a:spcAft>
                <a:spcPts val="0"/>
              </a:spcAft>
              <a:buSzPts val="18300"/>
              <a:buNone/>
              <a:defRPr sz="18300"/>
            </a:lvl4pPr>
            <a:lvl5pPr lvl="4" algn="ctr">
              <a:spcBef>
                <a:spcPts val="0"/>
              </a:spcBef>
              <a:spcAft>
                <a:spcPts val="0"/>
              </a:spcAft>
              <a:buSzPts val="18300"/>
              <a:buNone/>
              <a:defRPr sz="18300"/>
            </a:lvl5pPr>
            <a:lvl6pPr lvl="5" algn="ctr">
              <a:spcBef>
                <a:spcPts val="0"/>
              </a:spcBef>
              <a:spcAft>
                <a:spcPts val="0"/>
              </a:spcAft>
              <a:buSzPts val="18300"/>
              <a:buNone/>
              <a:defRPr sz="18300"/>
            </a:lvl6pPr>
            <a:lvl7pPr lvl="6" algn="ctr">
              <a:spcBef>
                <a:spcPts val="0"/>
              </a:spcBef>
              <a:spcAft>
                <a:spcPts val="0"/>
              </a:spcAft>
              <a:buSzPts val="18300"/>
              <a:buNone/>
              <a:defRPr sz="18300"/>
            </a:lvl7pPr>
            <a:lvl8pPr lvl="7" algn="ctr">
              <a:spcBef>
                <a:spcPts val="0"/>
              </a:spcBef>
              <a:spcAft>
                <a:spcPts val="0"/>
              </a:spcAft>
              <a:buSzPts val="18300"/>
              <a:buNone/>
              <a:defRPr sz="18300"/>
            </a:lvl8pPr>
            <a:lvl9pPr lvl="8" algn="ctr">
              <a:spcBef>
                <a:spcPts val="0"/>
              </a:spcBef>
              <a:spcAft>
                <a:spcPts val="0"/>
              </a:spcAft>
              <a:buSzPts val="18300"/>
              <a:buNone/>
              <a:defRPr sz="18300"/>
            </a:lvl9pPr>
          </a:lstStyle>
          <a:p/>
        </p:txBody>
      </p:sp>
      <p:sp>
        <p:nvSpPr>
          <p:cNvPr id="19" name="Google Shape;19;g11af766d503_0_589"/>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11af766d503_0_592"/>
          <p:cNvSpPr txBox="1"/>
          <p:nvPr>
            <p:ph type="title"/>
          </p:nvPr>
        </p:nvSpPr>
        <p:spPr>
          <a:xfrm>
            <a:off x="1496160" y="2531698"/>
            <a:ext cx="40899000" cy="3258000"/>
          </a:xfrm>
          <a:prstGeom prst="rect">
            <a:avLst/>
          </a:prstGeom>
        </p:spPr>
        <p:txBody>
          <a:bodyPr anchorCtr="0" anchor="t" bIns="465925" lIns="465925" spcFirstLastPara="1" rIns="465925" wrap="square" tIns="465925">
            <a:normAutofit/>
          </a:bodyPr>
          <a:lstStyle>
            <a:lvl1pPr lvl="0">
              <a:spcBef>
                <a:spcPts val="0"/>
              </a:spcBef>
              <a:spcAft>
                <a:spcPts val="0"/>
              </a:spcAft>
              <a:buSzPts val="14300"/>
              <a:buNone/>
              <a:defRPr/>
            </a:lvl1pPr>
            <a:lvl2pPr lvl="1">
              <a:spcBef>
                <a:spcPts val="0"/>
              </a:spcBef>
              <a:spcAft>
                <a:spcPts val="0"/>
              </a:spcAft>
              <a:buSzPts val="14300"/>
              <a:buNone/>
              <a:defRPr/>
            </a:lvl2pPr>
            <a:lvl3pPr lvl="2">
              <a:spcBef>
                <a:spcPts val="0"/>
              </a:spcBef>
              <a:spcAft>
                <a:spcPts val="0"/>
              </a:spcAft>
              <a:buSzPts val="14300"/>
              <a:buNone/>
              <a:defRPr/>
            </a:lvl3pPr>
            <a:lvl4pPr lvl="3">
              <a:spcBef>
                <a:spcPts val="0"/>
              </a:spcBef>
              <a:spcAft>
                <a:spcPts val="0"/>
              </a:spcAft>
              <a:buSzPts val="14300"/>
              <a:buNone/>
              <a:defRPr/>
            </a:lvl4pPr>
            <a:lvl5pPr lvl="4">
              <a:spcBef>
                <a:spcPts val="0"/>
              </a:spcBef>
              <a:spcAft>
                <a:spcPts val="0"/>
              </a:spcAft>
              <a:buSzPts val="14300"/>
              <a:buNone/>
              <a:defRPr/>
            </a:lvl5pPr>
            <a:lvl6pPr lvl="5">
              <a:spcBef>
                <a:spcPts val="0"/>
              </a:spcBef>
              <a:spcAft>
                <a:spcPts val="0"/>
              </a:spcAft>
              <a:buSzPts val="14300"/>
              <a:buNone/>
              <a:defRPr/>
            </a:lvl6pPr>
            <a:lvl7pPr lvl="6">
              <a:spcBef>
                <a:spcPts val="0"/>
              </a:spcBef>
              <a:spcAft>
                <a:spcPts val="0"/>
              </a:spcAft>
              <a:buSzPts val="14300"/>
              <a:buNone/>
              <a:defRPr/>
            </a:lvl7pPr>
            <a:lvl8pPr lvl="7">
              <a:spcBef>
                <a:spcPts val="0"/>
              </a:spcBef>
              <a:spcAft>
                <a:spcPts val="0"/>
              </a:spcAft>
              <a:buSzPts val="14300"/>
              <a:buNone/>
              <a:defRPr/>
            </a:lvl8pPr>
            <a:lvl9pPr lvl="8">
              <a:spcBef>
                <a:spcPts val="0"/>
              </a:spcBef>
              <a:spcAft>
                <a:spcPts val="0"/>
              </a:spcAft>
              <a:buSzPts val="14300"/>
              <a:buNone/>
              <a:defRPr/>
            </a:lvl9pPr>
          </a:lstStyle>
          <a:p/>
        </p:txBody>
      </p:sp>
      <p:sp>
        <p:nvSpPr>
          <p:cNvPr id="22" name="Google Shape;22;g11af766d503_0_592"/>
          <p:cNvSpPr txBox="1"/>
          <p:nvPr>
            <p:ph idx="1" type="body"/>
          </p:nvPr>
        </p:nvSpPr>
        <p:spPr>
          <a:xfrm>
            <a:off x="1496160" y="6556302"/>
            <a:ext cx="40899000" cy="19435500"/>
          </a:xfrm>
          <a:prstGeom prst="rect">
            <a:avLst/>
          </a:prstGeom>
        </p:spPr>
        <p:txBody>
          <a:bodyPr anchorCtr="0" anchor="t" bIns="465925" lIns="465925" spcFirstLastPara="1" rIns="465925" wrap="square" tIns="465925">
            <a:normAutofit/>
          </a:bodyPr>
          <a:lstStyle>
            <a:lvl1pPr indent="-812800" lvl="0" marL="457200">
              <a:spcBef>
                <a:spcPts val="0"/>
              </a:spcBef>
              <a:spcAft>
                <a:spcPts val="0"/>
              </a:spcAft>
              <a:buSzPts val="9200"/>
              <a:buChar char="●"/>
              <a:defRPr/>
            </a:lvl1pPr>
            <a:lvl2pPr indent="-679450" lvl="1" marL="914400">
              <a:spcBef>
                <a:spcPts val="0"/>
              </a:spcBef>
              <a:spcAft>
                <a:spcPts val="0"/>
              </a:spcAft>
              <a:buSzPts val="7100"/>
              <a:buChar char="○"/>
              <a:defRPr/>
            </a:lvl2pPr>
            <a:lvl3pPr indent="-679450" lvl="2" marL="1371600">
              <a:spcBef>
                <a:spcPts val="0"/>
              </a:spcBef>
              <a:spcAft>
                <a:spcPts val="0"/>
              </a:spcAft>
              <a:buSzPts val="7100"/>
              <a:buChar char="■"/>
              <a:defRPr/>
            </a:lvl3pPr>
            <a:lvl4pPr indent="-679450" lvl="3" marL="1828800">
              <a:spcBef>
                <a:spcPts val="0"/>
              </a:spcBef>
              <a:spcAft>
                <a:spcPts val="0"/>
              </a:spcAft>
              <a:buSzPts val="7100"/>
              <a:buChar char="●"/>
              <a:defRPr/>
            </a:lvl4pPr>
            <a:lvl5pPr indent="-679450" lvl="4" marL="2286000">
              <a:spcBef>
                <a:spcPts val="0"/>
              </a:spcBef>
              <a:spcAft>
                <a:spcPts val="0"/>
              </a:spcAft>
              <a:buSzPts val="7100"/>
              <a:buChar char="○"/>
              <a:defRPr/>
            </a:lvl5pPr>
            <a:lvl6pPr indent="-679450" lvl="5" marL="2743200">
              <a:spcBef>
                <a:spcPts val="0"/>
              </a:spcBef>
              <a:spcAft>
                <a:spcPts val="0"/>
              </a:spcAft>
              <a:buSzPts val="7100"/>
              <a:buChar char="■"/>
              <a:defRPr/>
            </a:lvl6pPr>
            <a:lvl7pPr indent="-679450" lvl="6" marL="3200400">
              <a:spcBef>
                <a:spcPts val="0"/>
              </a:spcBef>
              <a:spcAft>
                <a:spcPts val="0"/>
              </a:spcAft>
              <a:buSzPts val="7100"/>
              <a:buChar char="●"/>
              <a:defRPr/>
            </a:lvl7pPr>
            <a:lvl8pPr indent="-679450" lvl="7" marL="3657600">
              <a:spcBef>
                <a:spcPts val="0"/>
              </a:spcBef>
              <a:spcAft>
                <a:spcPts val="0"/>
              </a:spcAft>
              <a:buSzPts val="7100"/>
              <a:buChar char="○"/>
              <a:defRPr/>
            </a:lvl8pPr>
            <a:lvl9pPr indent="-679450" lvl="8" marL="4114800">
              <a:spcBef>
                <a:spcPts val="0"/>
              </a:spcBef>
              <a:spcAft>
                <a:spcPts val="0"/>
              </a:spcAft>
              <a:buSzPts val="7100"/>
              <a:buChar char="■"/>
              <a:defRPr/>
            </a:lvl9pPr>
          </a:lstStyle>
          <a:p/>
        </p:txBody>
      </p:sp>
      <p:sp>
        <p:nvSpPr>
          <p:cNvPr id="23" name="Google Shape;23;g11af766d503_0_592"/>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11af766d503_0_596"/>
          <p:cNvSpPr txBox="1"/>
          <p:nvPr>
            <p:ph type="title"/>
          </p:nvPr>
        </p:nvSpPr>
        <p:spPr>
          <a:xfrm>
            <a:off x="1496160" y="2531698"/>
            <a:ext cx="40899000" cy="3258000"/>
          </a:xfrm>
          <a:prstGeom prst="rect">
            <a:avLst/>
          </a:prstGeom>
        </p:spPr>
        <p:txBody>
          <a:bodyPr anchorCtr="0" anchor="t" bIns="465925" lIns="465925" spcFirstLastPara="1" rIns="465925" wrap="square" tIns="465925">
            <a:normAutofit/>
          </a:bodyPr>
          <a:lstStyle>
            <a:lvl1pPr lvl="0">
              <a:spcBef>
                <a:spcPts val="0"/>
              </a:spcBef>
              <a:spcAft>
                <a:spcPts val="0"/>
              </a:spcAft>
              <a:buSzPts val="14300"/>
              <a:buNone/>
              <a:defRPr/>
            </a:lvl1pPr>
            <a:lvl2pPr lvl="1">
              <a:spcBef>
                <a:spcPts val="0"/>
              </a:spcBef>
              <a:spcAft>
                <a:spcPts val="0"/>
              </a:spcAft>
              <a:buSzPts val="14300"/>
              <a:buNone/>
              <a:defRPr/>
            </a:lvl2pPr>
            <a:lvl3pPr lvl="2">
              <a:spcBef>
                <a:spcPts val="0"/>
              </a:spcBef>
              <a:spcAft>
                <a:spcPts val="0"/>
              </a:spcAft>
              <a:buSzPts val="14300"/>
              <a:buNone/>
              <a:defRPr/>
            </a:lvl3pPr>
            <a:lvl4pPr lvl="3">
              <a:spcBef>
                <a:spcPts val="0"/>
              </a:spcBef>
              <a:spcAft>
                <a:spcPts val="0"/>
              </a:spcAft>
              <a:buSzPts val="14300"/>
              <a:buNone/>
              <a:defRPr/>
            </a:lvl4pPr>
            <a:lvl5pPr lvl="4">
              <a:spcBef>
                <a:spcPts val="0"/>
              </a:spcBef>
              <a:spcAft>
                <a:spcPts val="0"/>
              </a:spcAft>
              <a:buSzPts val="14300"/>
              <a:buNone/>
              <a:defRPr/>
            </a:lvl5pPr>
            <a:lvl6pPr lvl="5">
              <a:spcBef>
                <a:spcPts val="0"/>
              </a:spcBef>
              <a:spcAft>
                <a:spcPts val="0"/>
              </a:spcAft>
              <a:buSzPts val="14300"/>
              <a:buNone/>
              <a:defRPr/>
            </a:lvl6pPr>
            <a:lvl7pPr lvl="6">
              <a:spcBef>
                <a:spcPts val="0"/>
              </a:spcBef>
              <a:spcAft>
                <a:spcPts val="0"/>
              </a:spcAft>
              <a:buSzPts val="14300"/>
              <a:buNone/>
              <a:defRPr/>
            </a:lvl7pPr>
            <a:lvl8pPr lvl="7">
              <a:spcBef>
                <a:spcPts val="0"/>
              </a:spcBef>
              <a:spcAft>
                <a:spcPts val="0"/>
              </a:spcAft>
              <a:buSzPts val="14300"/>
              <a:buNone/>
              <a:defRPr/>
            </a:lvl8pPr>
            <a:lvl9pPr lvl="8">
              <a:spcBef>
                <a:spcPts val="0"/>
              </a:spcBef>
              <a:spcAft>
                <a:spcPts val="0"/>
              </a:spcAft>
              <a:buSzPts val="14300"/>
              <a:buNone/>
              <a:defRPr/>
            </a:lvl9pPr>
          </a:lstStyle>
          <a:p/>
        </p:txBody>
      </p:sp>
      <p:sp>
        <p:nvSpPr>
          <p:cNvPr id="26" name="Google Shape;26;g11af766d503_0_596"/>
          <p:cNvSpPr txBox="1"/>
          <p:nvPr>
            <p:ph idx="1" type="body"/>
          </p:nvPr>
        </p:nvSpPr>
        <p:spPr>
          <a:xfrm>
            <a:off x="1496160" y="6556302"/>
            <a:ext cx="19199400" cy="19435500"/>
          </a:xfrm>
          <a:prstGeom prst="rect">
            <a:avLst/>
          </a:prstGeom>
        </p:spPr>
        <p:txBody>
          <a:bodyPr anchorCtr="0" anchor="t" bIns="465925" lIns="465925" spcFirstLastPara="1" rIns="465925" wrap="square" tIns="465925">
            <a:normAutofit/>
          </a:bodyPr>
          <a:lstStyle>
            <a:lvl1pPr indent="-679450" lvl="0" marL="457200">
              <a:spcBef>
                <a:spcPts val="0"/>
              </a:spcBef>
              <a:spcAft>
                <a:spcPts val="0"/>
              </a:spcAft>
              <a:buSzPts val="7100"/>
              <a:buChar char="●"/>
              <a:defRPr sz="7100"/>
            </a:lvl1pPr>
            <a:lvl2pPr indent="-615950" lvl="1" marL="914400">
              <a:spcBef>
                <a:spcPts val="0"/>
              </a:spcBef>
              <a:spcAft>
                <a:spcPts val="0"/>
              </a:spcAft>
              <a:buSzPts val="6100"/>
              <a:buChar char="○"/>
              <a:defRPr sz="6100"/>
            </a:lvl2pPr>
            <a:lvl3pPr indent="-615950" lvl="2" marL="1371600">
              <a:spcBef>
                <a:spcPts val="0"/>
              </a:spcBef>
              <a:spcAft>
                <a:spcPts val="0"/>
              </a:spcAft>
              <a:buSzPts val="6100"/>
              <a:buChar char="■"/>
              <a:defRPr sz="6100"/>
            </a:lvl3pPr>
            <a:lvl4pPr indent="-615950" lvl="3" marL="1828800">
              <a:spcBef>
                <a:spcPts val="0"/>
              </a:spcBef>
              <a:spcAft>
                <a:spcPts val="0"/>
              </a:spcAft>
              <a:buSzPts val="6100"/>
              <a:buChar char="●"/>
              <a:defRPr sz="6100"/>
            </a:lvl4pPr>
            <a:lvl5pPr indent="-615950" lvl="4" marL="2286000">
              <a:spcBef>
                <a:spcPts val="0"/>
              </a:spcBef>
              <a:spcAft>
                <a:spcPts val="0"/>
              </a:spcAft>
              <a:buSzPts val="6100"/>
              <a:buChar char="○"/>
              <a:defRPr sz="6100"/>
            </a:lvl5pPr>
            <a:lvl6pPr indent="-615950" lvl="5" marL="2743200">
              <a:spcBef>
                <a:spcPts val="0"/>
              </a:spcBef>
              <a:spcAft>
                <a:spcPts val="0"/>
              </a:spcAft>
              <a:buSzPts val="6100"/>
              <a:buChar char="■"/>
              <a:defRPr sz="6100"/>
            </a:lvl6pPr>
            <a:lvl7pPr indent="-615950" lvl="6" marL="3200400">
              <a:spcBef>
                <a:spcPts val="0"/>
              </a:spcBef>
              <a:spcAft>
                <a:spcPts val="0"/>
              </a:spcAft>
              <a:buSzPts val="6100"/>
              <a:buChar char="●"/>
              <a:defRPr sz="6100"/>
            </a:lvl7pPr>
            <a:lvl8pPr indent="-615950" lvl="7" marL="3657600">
              <a:spcBef>
                <a:spcPts val="0"/>
              </a:spcBef>
              <a:spcAft>
                <a:spcPts val="0"/>
              </a:spcAft>
              <a:buSzPts val="6100"/>
              <a:buChar char="○"/>
              <a:defRPr sz="6100"/>
            </a:lvl8pPr>
            <a:lvl9pPr indent="-615950" lvl="8" marL="4114800">
              <a:spcBef>
                <a:spcPts val="0"/>
              </a:spcBef>
              <a:spcAft>
                <a:spcPts val="0"/>
              </a:spcAft>
              <a:buSzPts val="6100"/>
              <a:buChar char="■"/>
              <a:defRPr sz="6100"/>
            </a:lvl9pPr>
          </a:lstStyle>
          <a:p/>
        </p:txBody>
      </p:sp>
      <p:sp>
        <p:nvSpPr>
          <p:cNvPr id="27" name="Google Shape;27;g11af766d503_0_596"/>
          <p:cNvSpPr txBox="1"/>
          <p:nvPr>
            <p:ph idx="2" type="body"/>
          </p:nvPr>
        </p:nvSpPr>
        <p:spPr>
          <a:xfrm>
            <a:off x="23195520" y="6556302"/>
            <a:ext cx="19199400" cy="19435500"/>
          </a:xfrm>
          <a:prstGeom prst="rect">
            <a:avLst/>
          </a:prstGeom>
        </p:spPr>
        <p:txBody>
          <a:bodyPr anchorCtr="0" anchor="t" bIns="465925" lIns="465925" spcFirstLastPara="1" rIns="465925" wrap="square" tIns="465925">
            <a:normAutofit/>
          </a:bodyPr>
          <a:lstStyle>
            <a:lvl1pPr indent="-679450" lvl="0" marL="457200">
              <a:spcBef>
                <a:spcPts val="0"/>
              </a:spcBef>
              <a:spcAft>
                <a:spcPts val="0"/>
              </a:spcAft>
              <a:buSzPts val="7100"/>
              <a:buChar char="●"/>
              <a:defRPr sz="7100"/>
            </a:lvl1pPr>
            <a:lvl2pPr indent="-615950" lvl="1" marL="914400">
              <a:spcBef>
                <a:spcPts val="0"/>
              </a:spcBef>
              <a:spcAft>
                <a:spcPts val="0"/>
              </a:spcAft>
              <a:buSzPts val="6100"/>
              <a:buChar char="○"/>
              <a:defRPr sz="6100"/>
            </a:lvl2pPr>
            <a:lvl3pPr indent="-615950" lvl="2" marL="1371600">
              <a:spcBef>
                <a:spcPts val="0"/>
              </a:spcBef>
              <a:spcAft>
                <a:spcPts val="0"/>
              </a:spcAft>
              <a:buSzPts val="6100"/>
              <a:buChar char="■"/>
              <a:defRPr sz="6100"/>
            </a:lvl3pPr>
            <a:lvl4pPr indent="-615950" lvl="3" marL="1828800">
              <a:spcBef>
                <a:spcPts val="0"/>
              </a:spcBef>
              <a:spcAft>
                <a:spcPts val="0"/>
              </a:spcAft>
              <a:buSzPts val="6100"/>
              <a:buChar char="●"/>
              <a:defRPr sz="6100"/>
            </a:lvl4pPr>
            <a:lvl5pPr indent="-615950" lvl="4" marL="2286000">
              <a:spcBef>
                <a:spcPts val="0"/>
              </a:spcBef>
              <a:spcAft>
                <a:spcPts val="0"/>
              </a:spcAft>
              <a:buSzPts val="6100"/>
              <a:buChar char="○"/>
              <a:defRPr sz="6100"/>
            </a:lvl5pPr>
            <a:lvl6pPr indent="-615950" lvl="5" marL="2743200">
              <a:spcBef>
                <a:spcPts val="0"/>
              </a:spcBef>
              <a:spcAft>
                <a:spcPts val="0"/>
              </a:spcAft>
              <a:buSzPts val="6100"/>
              <a:buChar char="■"/>
              <a:defRPr sz="6100"/>
            </a:lvl6pPr>
            <a:lvl7pPr indent="-615950" lvl="6" marL="3200400">
              <a:spcBef>
                <a:spcPts val="0"/>
              </a:spcBef>
              <a:spcAft>
                <a:spcPts val="0"/>
              </a:spcAft>
              <a:buSzPts val="6100"/>
              <a:buChar char="●"/>
              <a:defRPr sz="6100"/>
            </a:lvl7pPr>
            <a:lvl8pPr indent="-615950" lvl="7" marL="3657600">
              <a:spcBef>
                <a:spcPts val="0"/>
              </a:spcBef>
              <a:spcAft>
                <a:spcPts val="0"/>
              </a:spcAft>
              <a:buSzPts val="6100"/>
              <a:buChar char="○"/>
              <a:defRPr sz="6100"/>
            </a:lvl8pPr>
            <a:lvl9pPr indent="-615950" lvl="8" marL="4114800">
              <a:spcBef>
                <a:spcPts val="0"/>
              </a:spcBef>
              <a:spcAft>
                <a:spcPts val="0"/>
              </a:spcAft>
              <a:buSzPts val="6100"/>
              <a:buChar char="■"/>
              <a:defRPr sz="6100"/>
            </a:lvl9pPr>
          </a:lstStyle>
          <a:p/>
        </p:txBody>
      </p:sp>
      <p:sp>
        <p:nvSpPr>
          <p:cNvPr id="28" name="Google Shape;28;g11af766d503_0_596"/>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11af766d503_0_601"/>
          <p:cNvSpPr txBox="1"/>
          <p:nvPr>
            <p:ph type="title"/>
          </p:nvPr>
        </p:nvSpPr>
        <p:spPr>
          <a:xfrm>
            <a:off x="1496160" y="2531698"/>
            <a:ext cx="40899000" cy="3258000"/>
          </a:xfrm>
          <a:prstGeom prst="rect">
            <a:avLst/>
          </a:prstGeom>
        </p:spPr>
        <p:txBody>
          <a:bodyPr anchorCtr="0" anchor="t" bIns="465925" lIns="465925" spcFirstLastPara="1" rIns="465925" wrap="square" tIns="465925">
            <a:normAutofit/>
          </a:bodyPr>
          <a:lstStyle>
            <a:lvl1pPr lvl="0">
              <a:spcBef>
                <a:spcPts val="0"/>
              </a:spcBef>
              <a:spcAft>
                <a:spcPts val="0"/>
              </a:spcAft>
              <a:buSzPts val="14300"/>
              <a:buNone/>
              <a:defRPr/>
            </a:lvl1pPr>
            <a:lvl2pPr lvl="1">
              <a:spcBef>
                <a:spcPts val="0"/>
              </a:spcBef>
              <a:spcAft>
                <a:spcPts val="0"/>
              </a:spcAft>
              <a:buSzPts val="14300"/>
              <a:buNone/>
              <a:defRPr/>
            </a:lvl2pPr>
            <a:lvl3pPr lvl="2">
              <a:spcBef>
                <a:spcPts val="0"/>
              </a:spcBef>
              <a:spcAft>
                <a:spcPts val="0"/>
              </a:spcAft>
              <a:buSzPts val="14300"/>
              <a:buNone/>
              <a:defRPr/>
            </a:lvl3pPr>
            <a:lvl4pPr lvl="3">
              <a:spcBef>
                <a:spcPts val="0"/>
              </a:spcBef>
              <a:spcAft>
                <a:spcPts val="0"/>
              </a:spcAft>
              <a:buSzPts val="14300"/>
              <a:buNone/>
              <a:defRPr/>
            </a:lvl4pPr>
            <a:lvl5pPr lvl="4">
              <a:spcBef>
                <a:spcPts val="0"/>
              </a:spcBef>
              <a:spcAft>
                <a:spcPts val="0"/>
              </a:spcAft>
              <a:buSzPts val="14300"/>
              <a:buNone/>
              <a:defRPr/>
            </a:lvl5pPr>
            <a:lvl6pPr lvl="5">
              <a:spcBef>
                <a:spcPts val="0"/>
              </a:spcBef>
              <a:spcAft>
                <a:spcPts val="0"/>
              </a:spcAft>
              <a:buSzPts val="14300"/>
              <a:buNone/>
              <a:defRPr/>
            </a:lvl6pPr>
            <a:lvl7pPr lvl="6">
              <a:spcBef>
                <a:spcPts val="0"/>
              </a:spcBef>
              <a:spcAft>
                <a:spcPts val="0"/>
              </a:spcAft>
              <a:buSzPts val="14300"/>
              <a:buNone/>
              <a:defRPr/>
            </a:lvl7pPr>
            <a:lvl8pPr lvl="7">
              <a:spcBef>
                <a:spcPts val="0"/>
              </a:spcBef>
              <a:spcAft>
                <a:spcPts val="0"/>
              </a:spcAft>
              <a:buSzPts val="14300"/>
              <a:buNone/>
              <a:defRPr/>
            </a:lvl8pPr>
            <a:lvl9pPr lvl="8">
              <a:spcBef>
                <a:spcPts val="0"/>
              </a:spcBef>
              <a:spcAft>
                <a:spcPts val="0"/>
              </a:spcAft>
              <a:buSzPts val="14300"/>
              <a:buNone/>
              <a:defRPr/>
            </a:lvl9pPr>
          </a:lstStyle>
          <a:p/>
        </p:txBody>
      </p:sp>
      <p:sp>
        <p:nvSpPr>
          <p:cNvPr id="31" name="Google Shape;31;g11af766d503_0_601"/>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11af766d503_0_604"/>
          <p:cNvSpPr txBox="1"/>
          <p:nvPr>
            <p:ph type="title"/>
          </p:nvPr>
        </p:nvSpPr>
        <p:spPr>
          <a:xfrm>
            <a:off x="1496160" y="3160747"/>
            <a:ext cx="13478400" cy="4299000"/>
          </a:xfrm>
          <a:prstGeom prst="rect">
            <a:avLst/>
          </a:prstGeom>
        </p:spPr>
        <p:txBody>
          <a:bodyPr anchorCtr="0" anchor="b" bIns="465925" lIns="465925" spcFirstLastPara="1" rIns="465925" wrap="square" tIns="465925">
            <a:normAutofit/>
          </a:bodyPr>
          <a:lstStyle>
            <a:lvl1pPr lvl="0">
              <a:spcBef>
                <a:spcPts val="0"/>
              </a:spcBef>
              <a:spcAft>
                <a:spcPts val="0"/>
              </a:spcAft>
              <a:buSzPts val="12200"/>
              <a:buNone/>
              <a:defRPr sz="12200"/>
            </a:lvl1pPr>
            <a:lvl2pPr lvl="1">
              <a:spcBef>
                <a:spcPts val="0"/>
              </a:spcBef>
              <a:spcAft>
                <a:spcPts val="0"/>
              </a:spcAft>
              <a:buSzPts val="12200"/>
              <a:buNone/>
              <a:defRPr sz="12200"/>
            </a:lvl2pPr>
            <a:lvl3pPr lvl="2">
              <a:spcBef>
                <a:spcPts val="0"/>
              </a:spcBef>
              <a:spcAft>
                <a:spcPts val="0"/>
              </a:spcAft>
              <a:buSzPts val="12200"/>
              <a:buNone/>
              <a:defRPr sz="12200"/>
            </a:lvl3pPr>
            <a:lvl4pPr lvl="3">
              <a:spcBef>
                <a:spcPts val="0"/>
              </a:spcBef>
              <a:spcAft>
                <a:spcPts val="0"/>
              </a:spcAft>
              <a:buSzPts val="12200"/>
              <a:buNone/>
              <a:defRPr sz="12200"/>
            </a:lvl4pPr>
            <a:lvl5pPr lvl="4">
              <a:spcBef>
                <a:spcPts val="0"/>
              </a:spcBef>
              <a:spcAft>
                <a:spcPts val="0"/>
              </a:spcAft>
              <a:buSzPts val="12200"/>
              <a:buNone/>
              <a:defRPr sz="12200"/>
            </a:lvl5pPr>
            <a:lvl6pPr lvl="5">
              <a:spcBef>
                <a:spcPts val="0"/>
              </a:spcBef>
              <a:spcAft>
                <a:spcPts val="0"/>
              </a:spcAft>
              <a:buSzPts val="12200"/>
              <a:buNone/>
              <a:defRPr sz="12200"/>
            </a:lvl6pPr>
            <a:lvl7pPr lvl="6">
              <a:spcBef>
                <a:spcPts val="0"/>
              </a:spcBef>
              <a:spcAft>
                <a:spcPts val="0"/>
              </a:spcAft>
              <a:buSzPts val="12200"/>
              <a:buNone/>
              <a:defRPr sz="12200"/>
            </a:lvl7pPr>
            <a:lvl8pPr lvl="7">
              <a:spcBef>
                <a:spcPts val="0"/>
              </a:spcBef>
              <a:spcAft>
                <a:spcPts val="0"/>
              </a:spcAft>
              <a:buSzPts val="12200"/>
              <a:buNone/>
              <a:defRPr sz="12200"/>
            </a:lvl8pPr>
            <a:lvl9pPr lvl="8">
              <a:spcBef>
                <a:spcPts val="0"/>
              </a:spcBef>
              <a:spcAft>
                <a:spcPts val="0"/>
              </a:spcAft>
              <a:buSzPts val="12200"/>
              <a:buNone/>
              <a:defRPr sz="12200"/>
            </a:lvl9pPr>
          </a:lstStyle>
          <a:p/>
        </p:txBody>
      </p:sp>
      <p:sp>
        <p:nvSpPr>
          <p:cNvPr id="34" name="Google Shape;34;g11af766d503_0_604"/>
          <p:cNvSpPr txBox="1"/>
          <p:nvPr>
            <p:ph idx="1" type="body"/>
          </p:nvPr>
        </p:nvSpPr>
        <p:spPr>
          <a:xfrm>
            <a:off x="1496160" y="7905280"/>
            <a:ext cx="13478400" cy="18087300"/>
          </a:xfrm>
          <a:prstGeom prst="rect">
            <a:avLst/>
          </a:prstGeom>
        </p:spPr>
        <p:txBody>
          <a:bodyPr anchorCtr="0" anchor="t" bIns="465925" lIns="465925" spcFirstLastPara="1" rIns="465925" wrap="square" tIns="465925">
            <a:normAutofit/>
          </a:bodyPr>
          <a:lstStyle>
            <a:lvl1pPr indent="-615950" lvl="0" marL="457200">
              <a:spcBef>
                <a:spcPts val="0"/>
              </a:spcBef>
              <a:spcAft>
                <a:spcPts val="0"/>
              </a:spcAft>
              <a:buSzPts val="6100"/>
              <a:buChar char="●"/>
              <a:defRPr sz="6100"/>
            </a:lvl1pPr>
            <a:lvl2pPr indent="-615950" lvl="1" marL="914400">
              <a:spcBef>
                <a:spcPts val="0"/>
              </a:spcBef>
              <a:spcAft>
                <a:spcPts val="0"/>
              </a:spcAft>
              <a:buSzPts val="6100"/>
              <a:buChar char="○"/>
              <a:defRPr sz="6100"/>
            </a:lvl2pPr>
            <a:lvl3pPr indent="-615950" lvl="2" marL="1371600">
              <a:spcBef>
                <a:spcPts val="0"/>
              </a:spcBef>
              <a:spcAft>
                <a:spcPts val="0"/>
              </a:spcAft>
              <a:buSzPts val="6100"/>
              <a:buChar char="■"/>
              <a:defRPr sz="6100"/>
            </a:lvl3pPr>
            <a:lvl4pPr indent="-615950" lvl="3" marL="1828800">
              <a:spcBef>
                <a:spcPts val="0"/>
              </a:spcBef>
              <a:spcAft>
                <a:spcPts val="0"/>
              </a:spcAft>
              <a:buSzPts val="6100"/>
              <a:buChar char="●"/>
              <a:defRPr sz="6100"/>
            </a:lvl4pPr>
            <a:lvl5pPr indent="-615950" lvl="4" marL="2286000">
              <a:spcBef>
                <a:spcPts val="0"/>
              </a:spcBef>
              <a:spcAft>
                <a:spcPts val="0"/>
              </a:spcAft>
              <a:buSzPts val="6100"/>
              <a:buChar char="○"/>
              <a:defRPr sz="6100"/>
            </a:lvl5pPr>
            <a:lvl6pPr indent="-615950" lvl="5" marL="2743200">
              <a:spcBef>
                <a:spcPts val="0"/>
              </a:spcBef>
              <a:spcAft>
                <a:spcPts val="0"/>
              </a:spcAft>
              <a:buSzPts val="6100"/>
              <a:buChar char="■"/>
              <a:defRPr sz="6100"/>
            </a:lvl6pPr>
            <a:lvl7pPr indent="-615950" lvl="6" marL="3200400">
              <a:spcBef>
                <a:spcPts val="0"/>
              </a:spcBef>
              <a:spcAft>
                <a:spcPts val="0"/>
              </a:spcAft>
              <a:buSzPts val="6100"/>
              <a:buChar char="●"/>
              <a:defRPr sz="6100"/>
            </a:lvl7pPr>
            <a:lvl8pPr indent="-615950" lvl="7" marL="3657600">
              <a:spcBef>
                <a:spcPts val="0"/>
              </a:spcBef>
              <a:spcAft>
                <a:spcPts val="0"/>
              </a:spcAft>
              <a:buSzPts val="6100"/>
              <a:buChar char="○"/>
              <a:defRPr sz="6100"/>
            </a:lvl8pPr>
            <a:lvl9pPr indent="-615950" lvl="8" marL="4114800">
              <a:spcBef>
                <a:spcPts val="0"/>
              </a:spcBef>
              <a:spcAft>
                <a:spcPts val="0"/>
              </a:spcAft>
              <a:buSzPts val="6100"/>
              <a:buChar char="■"/>
              <a:defRPr sz="6100"/>
            </a:lvl9pPr>
          </a:lstStyle>
          <a:p/>
        </p:txBody>
      </p:sp>
      <p:sp>
        <p:nvSpPr>
          <p:cNvPr id="35" name="Google Shape;35;g11af766d503_0_604"/>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11af766d503_0_608"/>
          <p:cNvSpPr txBox="1"/>
          <p:nvPr>
            <p:ph type="title"/>
          </p:nvPr>
        </p:nvSpPr>
        <p:spPr>
          <a:xfrm>
            <a:off x="2353200" y="2560853"/>
            <a:ext cx="30565500" cy="23272200"/>
          </a:xfrm>
          <a:prstGeom prst="rect">
            <a:avLst/>
          </a:prstGeom>
        </p:spPr>
        <p:txBody>
          <a:bodyPr anchorCtr="0" anchor="ctr" bIns="465925" lIns="465925" spcFirstLastPara="1" rIns="465925" wrap="square" tIns="465925">
            <a:normAutofit/>
          </a:bodyPr>
          <a:lstStyle>
            <a:lvl1pPr lvl="0">
              <a:spcBef>
                <a:spcPts val="0"/>
              </a:spcBef>
              <a:spcAft>
                <a:spcPts val="0"/>
              </a:spcAft>
              <a:buSzPts val="24500"/>
              <a:buNone/>
              <a:defRPr sz="24500"/>
            </a:lvl1pPr>
            <a:lvl2pPr lvl="1">
              <a:spcBef>
                <a:spcPts val="0"/>
              </a:spcBef>
              <a:spcAft>
                <a:spcPts val="0"/>
              </a:spcAft>
              <a:buSzPts val="24500"/>
              <a:buNone/>
              <a:defRPr sz="24500"/>
            </a:lvl2pPr>
            <a:lvl3pPr lvl="2">
              <a:spcBef>
                <a:spcPts val="0"/>
              </a:spcBef>
              <a:spcAft>
                <a:spcPts val="0"/>
              </a:spcAft>
              <a:buSzPts val="24500"/>
              <a:buNone/>
              <a:defRPr sz="24500"/>
            </a:lvl3pPr>
            <a:lvl4pPr lvl="3">
              <a:spcBef>
                <a:spcPts val="0"/>
              </a:spcBef>
              <a:spcAft>
                <a:spcPts val="0"/>
              </a:spcAft>
              <a:buSzPts val="24500"/>
              <a:buNone/>
              <a:defRPr sz="24500"/>
            </a:lvl4pPr>
            <a:lvl5pPr lvl="4">
              <a:spcBef>
                <a:spcPts val="0"/>
              </a:spcBef>
              <a:spcAft>
                <a:spcPts val="0"/>
              </a:spcAft>
              <a:buSzPts val="24500"/>
              <a:buNone/>
              <a:defRPr sz="24500"/>
            </a:lvl5pPr>
            <a:lvl6pPr lvl="5">
              <a:spcBef>
                <a:spcPts val="0"/>
              </a:spcBef>
              <a:spcAft>
                <a:spcPts val="0"/>
              </a:spcAft>
              <a:buSzPts val="24500"/>
              <a:buNone/>
              <a:defRPr sz="24500"/>
            </a:lvl6pPr>
            <a:lvl7pPr lvl="6">
              <a:spcBef>
                <a:spcPts val="0"/>
              </a:spcBef>
              <a:spcAft>
                <a:spcPts val="0"/>
              </a:spcAft>
              <a:buSzPts val="24500"/>
              <a:buNone/>
              <a:defRPr sz="24500"/>
            </a:lvl7pPr>
            <a:lvl8pPr lvl="7">
              <a:spcBef>
                <a:spcPts val="0"/>
              </a:spcBef>
              <a:spcAft>
                <a:spcPts val="0"/>
              </a:spcAft>
              <a:buSzPts val="24500"/>
              <a:buNone/>
              <a:defRPr sz="24500"/>
            </a:lvl8pPr>
            <a:lvl9pPr lvl="8">
              <a:spcBef>
                <a:spcPts val="0"/>
              </a:spcBef>
              <a:spcAft>
                <a:spcPts val="0"/>
              </a:spcAft>
              <a:buSzPts val="24500"/>
              <a:buNone/>
              <a:defRPr sz="24500"/>
            </a:lvl9pPr>
          </a:lstStyle>
          <a:p/>
        </p:txBody>
      </p:sp>
      <p:sp>
        <p:nvSpPr>
          <p:cNvPr id="38" name="Google Shape;38;g11af766d503_0_608"/>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11af766d503_0_611"/>
          <p:cNvSpPr/>
          <p:nvPr/>
        </p:nvSpPr>
        <p:spPr>
          <a:xfrm>
            <a:off x="21945600" y="-711"/>
            <a:ext cx="21945600" cy="29260800"/>
          </a:xfrm>
          <a:prstGeom prst="rect">
            <a:avLst/>
          </a:prstGeom>
          <a:solidFill>
            <a:schemeClr val="lt2"/>
          </a:solidFill>
          <a:ln>
            <a:noFill/>
          </a:ln>
        </p:spPr>
        <p:txBody>
          <a:bodyPr anchorCtr="0" anchor="ctr" bIns="465925" lIns="465925" spcFirstLastPara="1" rIns="465925" wrap="square" tIns="465925">
            <a:noAutofit/>
          </a:bodyPr>
          <a:lstStyle/>
          <a:p>
            <a:pPr indent="0" lvl="0" marL="0" rtl="0" algn="l">
              <a:spcBef>
                <a:spcPts val="0"/>
              </a:spcBef>
              <a:spcAft>
                <a:spcPts val="0"/>
              </a:spcAft>
              <a:buNone/>
            </a:pPr>
            <a:r>
              <a:t/>
            </a:r>
            <a:endParaRPr/>
          </a:p>
        </p:txBody>
      </p:sp>
      <p:sp>
        <p:nvSpPr>
          <p:cNvPr id="41" name="Google Shape;41;g11af766d503_0_611"/>
          <p:cNvSpPr txBox="1"/>
          <p:nvPr>
            <p:ph type="title"/>
          </p:nvPr>
        </p:nvSpPr>
        <p:spPr>
          <a:xfrm>
            <a:off x="1274400" y="7015396"/>
            <a:ext cx="19416900" cy="8432700"/>
          </a:xfrm>
          <a:prstGeom prst="rect">
            <a:avLst/>
          </a:prstGeom>
        </p:spPr>
        <p:txBody>
          <a:bodyPr anchorCtr="0" anchor="b" bIns="465925" lIns="465925" spcFirstLastPara="1" rIns="465925" wrap="square" tIns="465925">
            <a:normAutofit/>
          </a:bodyPr>
          <a:lstStyle>
            <a:lvl1pPr lvl="0" algn="ctr">
              <a:spcBef>
                <a:spcPts val="0"/>
              </a:spcBef>
              <a:spcAft>
                <a:spcPts val="0"/>
              </a:spcAft>
              <a:buSzPts val="21400"/>
              <a:buNone/>
              <a:defRPr sz="21400"/>
            </a:lvl1pPr>
            <a:lvl2pPr lvl="1" algn="ctr">
              <a:spcBef>
                <a:spcPts val="0"/>
              </a:spcBef>
              <a:spcAft>
                <a:spcPts val="0"/>
              </a:spcAft>
              <a:buSzPts val="21400"/>
              <a:buNone/>
              <a:defRPr sz="21400"/>
            </a:lvl2pPr>
            <a:lvl3pPr lvl="2" algn="ctr">
              <a:spcBef>
                <a:spcPts val="0"/>
              </a:spcBef>
              <a:spcAft>
                <a:spcPts val="0"/>
              </a:spcAft>
              <a:buSzPts val="21400"/>
              <a:buNone/>
              <a:defRPr sz="21400"/>
            </a:lvl3pPr>
            <a:lvl4pPr lvl="3" algn="ctr">
              <a:spcBef>
                <a:spcPts val="0"/>
              </a:spcBef>
              <a:spcAft>
                <a:spcPts val="0"/>
              </a:spcAft>
              <a:buSzPts val="21400"/>
              <a:buNone/>
              <a:defRPr sz="21400"/>
            </a:lvl4pPr>
            <a:lvl5pPr lvl="4" algn="ctr">
              <a:spcBef>
                <a:spcPts val="0"/>
              </a:spcBef>
              <a:spcAft>
                <a:spcPts val="0"/>
              </a:spcAft>
              <a:buSzPts val="21400"/>
              <a:buNone/>
              <a:defRPr sz="21400"/>
            </a:lvl5pPr>
            <a:lvl6pPr lvl="5" algn="ctr">
              <a:spcBef>
                <a:spcPts val="0"/>
              </a:spcBef>
              <a:spcAft>
                <a:spcPts val="0"/>
              </a:spcAft>
              <a:buSzPts val="21400"/>
              <a:buNone/>
              <a:defRPr sz="21400"/>
            </a:lvl6pPr>
            <a:lvl7pPr lvl="6" algn="ctr">
              <a:spcBef>
                <a:spcPts val="0"/>
              </a:spcBef>
              <a:spcAft>
                <a:spcPts val="0"/>
              </a:spcAft>
              <a:buSzPts val="21400"/>
              <a:buNone/>
              <a:defRPr sz="21400"/>
            </a:lvl7pPr>
            <a:lvl8pPr lvl="7" algn="ctr">
              <a:spcBef>
                <a:spcPts val="0"/>
              </a:spcBef>
              <a:spcAft>
                <a:spcPts val="0"/>
              </a:spcAft>
              <a:buSzPts val="21400"/>
              <a:buNone/>
              <a:defRPr sz="21400"/>
            </a:lvl8pPr>
            <a:lvl9pPr lvl="8" algn="ctr">
              <a:spcBef>
                <a:spcPts val="0"/>
              </a:spcBef>
              <a:spcAft>
                <a:spcPts val="0"/>
              </a:spcAft>
              <a:buSzPts val="21400"/>
              <a:buNone/>
              <a:defRPr sz="21400"/>
            </a:lvl9pPr>
          </a:lstStyle>
          <a:p/>
        </p:txBody>
      </p:sp>
      <p:sp>
        <p:nvSpPr>
          <p:cNvPr id="42" name="Google Shape;42;g11af766d503_0_611"/>
          <p:cNvSpPr txBox="1"/>
          <p:nvPr>
            <p:ph idx="1" type="subTitle"/>
          </p:nvPr>
        </p:nvSpPr>
        <p:spPr>
          <a:xfrm>
            <a:off x="1274400" y="15946382"/>
            <a:ext cx="19416900" cy="7026300"/>
          </a:xfrm>
          <a:prstGeom prst="rect">
            <a:avLst/>
          </a:prstGeom>
        </p:spPr>
        <p:txBody>
          <a:bodyPr anchorCtr="0" anchor="t" bIns="465925" lIns="465925" spcFirstLastPara="1" rIns="465925" wrap="square" tIns="465925">
            <a:norm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p:txBody>
      </p:sp>
      <p:sp>
        <p:nvSpPr>
          <p:cNvPr id="43" name="Google Shape;43;g11af766d503_0_611"/>
          <p:cNvSpPr txBox="1"/>
          <p:nvPr>
            <p:ph idx="2" type="body"/>
          </p:nvPr>
        </p:nvSpPr>
        <p:spPr>
          <a:xfrm>
            <a:off x="23709600" y="4119182"/>
            <a:ext cx="18417600" cy="21021000"/>
          </a:xfrm>
          <a:prstGeom prst="rect">
            <a:avLst/>
          </a:prstGeom>
        </p:spPr>
        <p:txBody>
          <a:bodyPr anchorCtr="0" anchor="ctr" bIns="465925" lIns="465925" spcFirstLastPara="1" rIns="465925" wrap="square" tIns="465925">
            <a:normAutofit/>
          </a:bodyPr>
          <a:lstStyle>
            <a:lvl1pPr indent="-812800" lvl="0" marL="457200">
              <a:spcBef>
                <a:spcPts val="0"/>
              </a:spcBef>
              <a:spcAft>
                <a:spcPts val="0"/>
              </a:spcAft>
              <a:buSzPts val="9200"/>
              <a:buChar char="●"/>
              <a:defRPr/>
            </a:lvl1pPr>
            <a:lvl2pPr indent="-679450" lvl="1" marL="914400">
              <a:spcBef>
                <a:spcPts val="0"/>
              </a:spcBef>
              <a:spcAft>
                <a:spcPts val="0"/>
              </a:spcAft>
              <a:buSzPts val="7100"/>
              <a:buChar char="○"/>
              <a:defRPr/>
            </a:lvl2pPr>
            <a:lvl3pPr indent="-679450" lvl="2" marL="1371600">
              <a:spcBef>
                <a:spcPts val="0"/>
              </a:spcBef>
              <a:spcAft>
                <a:spcPts val="0"/>
              </a:spcAft>
              <a:buSzPts val="7100"/>
              <a:buChar char="■"/>
              <a:defRPr/>
            </a:lvl3pPr>
            <a:lvl4pPr indent="-679450" lvl="3" marL="1828800">
              <a:spcBef>
                <a:spcPts val="0"/>
              </a:spcBef>
              <a:spcAft>
                <a:spcPts val="0"/>
              </a:spcAft>
              <a:buSzPts val="7100"/>
              <a:buChar char="●"/>
              <a:defRPr/>
            </a:lvl4pPr>
            <a:lvl5pPr indent="-679450" lvl="4" marL="2286000">
              <a:spcBef>
                <a:spcPts val="0"/>
              </a:spcBef>
              <a:spcAft>
                <a:spcPts val="0"/>
              </a:spcAft>
              <a:buSzPts val="7100"/>
              <a:buChar char="○"/>
              <a:defRPr/>
            </a:lvl5pPr>
            <a:lvl6pPr indent="-679450" lvl="5" marL="2743200">
              <a:spcBef>
                <a:spcPts val="0"/>
              </a:spcBef>
              <a:spcAft>
                <a:spcPts val="0"/>
              </a:spcAft>
              <a:buSzPts val="7100"/>
              <a:buChar char="■"/>
              <a:defRPr/>
            </a:lvl6pPr>
            <a:lvl7pPr indent="-679450" lvl="6" marL="3200400">
              <a:spcBef>
                <a:spcPts val="0"/>
              </a:spcBef>
              <a:spcAft>
                <a:spcPts val="0"/>
              </a:spcAft>
              <a:buSzPts val="7100"/>
              <a:buChar char="●"/>
              <a:defRPr/>
            </a:lvl7pPr>
            <a:lvl8pPr indent="-679450" lvl="7" marL="3657600">
              <a:spcBef>
                <a:spcPts val="0"/>
              </a:spcBef>
              <a:spcAft>
                <a:spcPts val="0"/>
              </a:spcAft>
              <a:buSzPts val="7100"/>
              <a:buChar char="○"/>
              <a:defRPr/>
            </a:lvl8pPr>
            <a:lvl9pPr indent="-679450" lvl="8" marL="4114800">
              <a:spcBef>
                <a:spcPts val="0"/>
              </a:spcBef>
              <a:spcAft>
                <a:spcPts val="0"/>
              </a:spcAft>
              <a:buSzPts val="7100"/>
              <a:buChar char="■"/>
              <a:defRPr/>
            </a:lvl9pPr>
          </a:lstStyle>
          <a:p/>
        </p:txBody>
      </p:sp>
      <p:sp>
        <p:nvSpPr>
          <p:cNvPr id="44" name="Google Shape;44;g11af766d503_0_611"/>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11af766d503_0_617"/>
          <p:cNvSpPr txBox="1"/>
          <p:nvPr>
            <p:ph idx="1" type="body"/>
          </p:nvPr>
        </p:nvSpPr>
        <p:spPr>
          <a:xfrm>
            <a:off x="1496160" y="24067271"/>
            <a:ext cx="28794300" cy="3442200"/>
          </a:xfrm>
          <a:prstGeom prst="rect">
            <a:avLst/>
          </a:prstGeom>
        </p:spPr>
        <p:txBody>
          <a:bodyPr anchorCtr="0" anchor="ctr" bIns="465925" lIns="465925" spcFirstLastPara="1" rIns="465925" wrap="square" tIns="465925">
            <a:normAutofit/>
          </a:bodyPr>
          <a:lstStyle>
            <a:lvl1pPr indent="-228600" lvl="0" marL="457200">
              <a:lnSpc>
                <a:spcPct val="100000"/>
              </a:lnSpc>
              <a:spcBef>
                <a:spcPts val="0"/>
              </a:spcBef>
              <a:spcAft>
                <a:spcPts val="0"/>
              </a:spcAft>
              <a:buSzPts val="9200"/>
              <a:buNone/>
              <a:defRPr/>
            </a:lvl1pPr>
          </a:lstStyle>
          <a:p/>
        </p:txBody>
      </p:sp>
      <p:sp>
        <p:nvSpPr>
          <p:cNvPr id="47" name="Google Shape;47;g11af766d503_0_617"/>
          <p:cNvSpPr txBox="1"/>
          <p:nvPr>
            <p:ph idx="12" type="sldNum"/>
          </p:nvPr>
        </p:nvSpPr>
        <p:spPr>
          <a:xfrm>
            <a:off x="40667798" y="26528522"/>
            <a:ext cx="2633700" cy="2239200"/>
          </a:xfrm>
          <a:prstGeom prst="rect">
            <a:avLst/>
          </a:prstGeom>
        </p:spPr>
        <p:txBody>
          <a:bodyPr anchorCtr="0" anchor="ctr" bIns="465925" lIns="465925" spcFirstLastPara="1" rIns="465925" wrap="square" tIns="4659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11af766d503_0_581"/>
          <p:cNvSpPr txBox="1"/>
          <p:nvPr>
            <p:ph type="title"/>
          </p:nvPr>
        </p:nvSpPr>
        <p:spPr>
          <a:xfrm>
            <a:off x="1496160" y="2531698"/>
            <a:ext cx="40899000" cy="3258000"/>
          </a:xfrm>
          <a:prstGeom prst="rect">
            <a:avLst/>
          </a:prstGeom>
          <a:noFill/>
          <a:ln>
            <a:noFill/>
          </a:ln>
        </p:spPr>
        <p:txBody>
          <a:bodyPr anchorCtr="0" anchor="t" bIns="465925" lIns="465925" spcFirstLastPara="1" rIns="465925" wrap="square" tIns="465925">
            <a:normAutofit/>
          </a:bodyPr>
          <a:lstStyle>
            <a:lvl1pPr lvl="0">
              <a:spcBef>
                <a:spcPts val="0"/>
              </a:spcBef>
              <a:spcAft>
                <a:spcPts val="0"/>
              </a:spcAft>
              <a:buClr>
                <a:schemeClr val="dk1"/>
              </a:buClr>
              <a:buSzPts val="14300"/>
              <a:buNone/>
              <a:defRPr sz="14300">
                <a:solidFill>
                  <a:schemeClr val="dk1"/>
                </a:solidFill>
              </a:defRPr>
            </a:lvl1pPr>
            <a:lvl2pPr lvl="1">
              <a:spcBef>
                <a:spcPts val="0"/>
              </a:spcBef>
              <a:spcAft>
                <a:spcPts val="0"/>
              </a:spcAft>
              <a:buClr>
                <a:schemeClr val="dk1"/>
              </a:buClr>
              <a:buSzPts val="14300"/>
              <a:buNone/>
              <a:defRPr sz="14300">
                <a:solidFill>
                  <a:schemeClr val="dk1"/>
                </a:solidFill>
              </a:defRPr>
            </a:lvl2pPr>
            <a:lvl3pPr lvl="2">
              <a:spcBef>
                <a:spcPts val="0"/>
              </a:spcBef>
              <a:spcAft>
                <a:spcPts val="0"/>
              </a:spcAft>
              <a:buClr>
                <a:schemeClr val="dk1"/>
              </a:buClr>
              <a:buSzPts val="14300"/>
              <a:buNone/>
              <a:defRPr sz="14300">
                <a:solidFill>
                  <a:schemeClr val="dk1"/>
                </a:solidFill>
              </a:defRPr>
            </a:lvl3pPr>
            <a:lvl4pPr lvl="3">
              <a:spcBef>
                <a:spcPts val="0"/>
              </a:spcBef>
              <a:spcAft>
                <a:spcPts val="0"/>
              </a:spcAft>
              <a:buClr>
                <a:schemeClr val="dk1"/>
              </a:buClr>
              <a:buSzPts val="14300"/>
              <a:buNone/>
              <a:defRPr sz="14300">
                <a:solidFill>
                  <a:schemeClr val="dk1"/>
                </a:solidFill>
              </a:defRPr>
            </a:lvl4pPr>
            <a:lvl5pPr lvl="4">
              <a:spcBef>
                <a:spcPts val="0"/>
              </a:spcBef>
              <a:spcAft>
                <a:spcPts val="0"/>
              </a:spcAft>
              <a:buClr>
                <a:schemeClr val="dk1"/>
              </a:buClr>
              <a:buSzPts val="14300"/>
              <a:buNone/>
              <a:defRPr sz="14300">
                <a:solidFill>
                  <a:schemeClr val="dk1"/>
                </a:solidFill>
              </a:defRPr>
            </a:lvl5pPr>
            <a:lvl6pPr lvl="5">
              <a:spcBef>
                <a:spcPts val="0"/>
              </a:spcBef>
              <a:spcAft>
                <a:spcPts val="0"/>
              </a:spcAft>
              <a:buClr>
                <a:schemeClr val="dk1"/>
              </a:buClr>
              <a:buSzPts val="14300"/>
              <a:buNone/>
              <a:defRPr sz="14300">
                <a:solidFill>
                  <a:schemeClr val="dk1"/>
                </a:solidFill>
              </a:defRPr>
            </a:lvl6pPr>
            <a:lvl7pPr lvl="6">
              <a:spcBef>
                <a:spcPts val="0"/>
              </a:spcBef>
              <a:spcAft>
                <a:spcPts val="0"/>
              </a:spcAft>
              <a:buClr>
                <a:schemeClr val="dk1"/>
              </a:buClr>
              <a:buSzPts val="14300"/>
              <a:buNone/>
              <a:defRPr sz="14300">
                <a:solidFill>
                  <a:schemeClr val="dk1"/>
                </a:solidFill>
              </a:defRPr>
            </a:lvl7pPr>
            <a:lvl8pPr lvl="7">
              <a:spcBef>
                <a:spcPts val="0"/>
              </a:spcBef>
              <a:spcAft>
                <a:spcPts val="0"/>
              </a:spcAft>
              <a:buClr>
                <a:schemeClr val="dk1"/>
              </a:buClr>
              <a:buSzPts val="14300"/>
              <a:buNone/>
              <a:defRPr sz="14300">
                <a:solidFill>
                  <a:schemeClr val="dk1"/>
                </a:solidFill>
              </a:defRPr>
            </a:lvl8pPr>
            <a:lvl9pPr lvl="8">
              <a:spcBef>
                <a:spcPts val="0"/>
              </a:spcBef>
              <a:spcAft>
                <a:spcPts val="0"/>
              </a:spcAft>
              <a:buClr>
                <a:schemeClr val="dk1"/>
              </a:buClr>
              <a:buSzPts val="14300"/>
              <a:buNone/>
              <a:defRPr sz="14300">
                <a:solidFill>
                  <a:schemeClr val="dk1"/>
                </a:solidFill>
              </a:defRPr>
            </a:lvl9pPr>
          </a:lstStyle>
          <a:p/>
        </p:txBody>
      </p:sp>
      <p:sp>
        <p:nvSpPr>
          <p:cNvPr id="11" name="Google Shape;11;g11af766d503_0_581"/>
          <p:cNvSpPr txBox="1"/>
          <p:nvPr>
            <p:ph idx="1" type="body"/>
          </p:nvPr>
        </p:nvSpPr>
        <p:spPr>
          <a:xfrm>
            <a:off x="1496160" y="6556302"/>
            <a:ext cx="40899000" cy="19435500"/>
          </a:xfrm>
          <a:prstGeom prst="rect">
            <a:avLst/>
          </a:prstGeom>
          <a:noFill/>
          <a:ln>
            <a:noFill/>
          </a:ln>
        </p:spPr>
        <p:txBody>
          <a:bodyPr anchorCtr="0" anchor="t" bIns="465925" lIns="465925" spcFirstLastPara="1" rIns="465925" wrap="square" tIns="465925">
            <a:normAutofit/>
          </a:bodyPr>
          <a:lstStyle>
            <a:lvl1pPr indent="-812800" lvl="0" marL="457200">
              <a:lnSpc>
                <a:spcPct val="115000"/>
              </a:lnSpc>
              <a:spcBef>
                <a:spcPts val="0"/>
              </a:spcBef>
              <a:spcAft>
                <a:spcPts val="0"/>
              </a:spcAft>
              <a:buClr>
                <a:schemeClr val="dk2"/>
              </a:buClr>
              <a:buSzPts val="9200"/>
              <a:buChar char="●"/>
              <a:defRPr sz="9200">
                <a:solidFill>
                  <a:schemeClr val="dk2"/>
                </a:solidFill>
              </a:defRPr>
            </a:lvl1pPr>
            <a:lvl2pPr indent="-679450" lvl="1" marL="914400">
              <a:lnSpc>
                <a:spcPct val="115000"/>
              </a:lnSpc>
              <a:spcBef>
                <a:spcPts val="0"/>
              </a:spcBef>
              <a:spcAft>
                <a:spcPts val="0"/>
              </a:spcAft>
              <a:buClr>
                <a:schemeClr val="dk2"/>
              </a:buClr>
              <a:buSzPts val="7100"/>
              <a:buChar char="○"/>
              <a:defRPr sz="7100">
                <a:solidFill>
                  <a:schemeClr val="dk2"/>
                </a:solidFill>
              </a:defRPr>
            </a:lvl2pPr>
            <a:lvl3pPr indent="-679450" lvl="2" marL="1371600">
              <a:lnSpc>
                <a:spcPct val="115000"/>
              </a:lnSpc>
              <a:spcBef>
                <a:spcPts val="0"/>
              </a:spcBef>
              <a:spcAft>
                <a:spcPts val="0"/>
              </a:spcAft>
              <a:buClr>
                <a:schemeClr val="dk2"/>
              </a:buClr>
              <a:buSzPts val="7100"/>
              <a:buChar char="■"/>
              <a:defRPr sz="7100">
                <a:solidFill>
                  <a:schemeClr val="dk2"/>
                </a:solidFill>
              </a:defRPr>
            </a:lvl3pPr>
            <a:lvl4pPr indent="-679450" lvl="3" marL="1828800">
              <a:lnSpc>
                <a:spcPct val="115000"/>
              </a:lnSpc>
              <a:spcBef>
                <a:spcPts val="0"/>
              </a:spcBef>
              <a:spcAft>
                <a:spcPts val="0"/>
              </a:spcAft>
              <a:buClr>
                <a:schemeClr val="dk2"/>
              </a:buClr>
              <a:buSzPts val="7100"/>
              <a:buChar char="●"/>
              <a:defRPr sz="7100">
                <a:solidFill>
                  <a:schemeClr val="dk2"/>
                </a:solidFill>
              </a:defRPr>
            </a:lvl4pPr>
            <a:lvl5pPr indent="-679450" lvl="4" marL="2286000">
              <a:lnSpc>
                <a:spcPct val="115000"/>
              </a:lnSpc>
              <a:spcBef>
                <a:spcPts val="0"/>
              </a:spcBef>
              <a:spcAft>
                <a:spcPts val="0"/>
              </a:spcAft>
              <a:buClr>
                <a:schemeClr val="dk2"/>
              </a:buClr>
              <a:buSzPts val="7100"/>
              <a:buChar char="○"/>
              <a:defRPr sz="7100">
                <a:solidFill>
                  <a:schemeClr val="dk2"/>
                </a:solidFill>
              </a:defRPr>
            </a:lvl5pPr>
            <a:lvl6pPr indent="-679450" lvl="5" marL="2743200">
              <a:lnSpc>
                <a:spcPct val="115000"/>
              </a:lnSpc>
              <a:spcBef>
                <a:spcPts val="0"/>
              </a:spcBef>
              <a:spcAft>
                <a:spcPts val="0"/>
              </a:spcAft>
              <a:buClr>
                <a:schemeClr val="dk2"/>
              </a:buClr>
              <a:buSzPts val="7100"/>
              <a:buChar char="■"/>
              <a:defRPr sz="7100">
                <a:solidFill>
                  <a:schemeClr val="dk2"/>
                </a:solidFill>
              </a:defRPr>
            </a:lvl6pPr>
            <a:lvl7pPr indent="-679450" lvl="6" marL="3200400">
              <a:lnSpc>
                <a:spcPct val="115000"/>
              </a:lnSpc>
              <a:spcBef>
                <a:spcPts val="0"/>
              </a:spcBef>
              <a:spcAft>
                <a:spcPts val="0"/>
              </a:spcAft>
              <a:buClr>
                <a:schemeClr val="dk2"/>
              </a:buClr>
              <a:buSzPts val="7100"/>
              <a:buChar char="●"/>
              <a:defRPr sz="7100">
                <a:solidFill>
                  <a:schemeClr val="dk2"/>
                </a:solidFill>
              </a:defRPr>
            </a:lvl7pPr>
            <a:lvl8pPr indent="-679450" lvl="7" marL="3657600">
              <a:lnSpc>
                <a:spcPct val="115000"/>
              </a:lnSpc>
              <a:spcBef>
                <a:spcPts val="0"/>
              </a:spcBef>
              <a:spcAft>
                <a:spcPts val="0"/>
              </a:spcAft>
              <a:buClr>
                <a:schemeClr val="dk2"/>
              </a:buClr>
              <a:buSzPts val="7100"/>
              <a:buChar char="○"/>
              <a:defRPr sz="7100">
                <a:solidFill>
                  <a:schemeClr val="dk2"/>
                </a:solidFill>
              </a:defRPr>
            </a:lvl8pPr>
            <a:lvl9pPr indent="-679450" lvl="8" marL="4114800">
              <a:lnSpc>
                <a:spcPct val="115000"/>
              </a:lnSpc>
              <a:spcBef>
                <a:spcPts val="0"/>
              </a:spcBef>
              <a:spcAft>
                <a:spcPts val="0"/>
              </a:spcAft>
              <a:buClr>
                <a:schemeClr val="dk2"/>
              </a:buClr>
              <a:buSzPts val="7100"/>
              <a:buChar char="■"/>
              <a:defRPr sz="7100">
                <a:solidFill>
                  <a:schemeClr val="dk2"/>
                </a:solidFill>
              </a:defRPr>
            </a:lvl9pPr>
          </a:lstStyle>
          <a:p/>
        </p:txBody>
      </p:sp>
      <p:sp>
        <p:nvSpPr>
          <p:cNvPr id="12" name="Google Shape;12;g11af766d503_0_581"/>
          <p:cNvSpPr txBox="1"/>
          <p:nvPr>
            <p:ph idx="12" type="sldNum"/>
          </p:nvPr>
        </p:nvSpPr>
        <p:spPr>
          <a:xfrm>
            <a:off x="40667798" y="26528522"/>
            <a:ext cx="2633700" cy="2239200"/>
          </a:xfrm>
          <a:prstGeom prst="rect">
            <a:avLst/>
          </a:prstGeom>
          <a:noFill/>
          <a:ln>
            <a:noFill/>
          </a:ln>
        </p:spPr>
        <p:txBody>
          <a:bodyPr anchorCtr="0" anchor="ctr" bIns="465925" lIns="465925" spcFirstLastPara="1" rIns="465925" wrap="square" tIns="465925">
            <a:normAutofit/>
          </a:bodyPr>
          <a:lstStyle>
            <a:lvl1pPr lvl="0" algn="r">
              <a:buNone/>
              <a:defRPr sz="5100">
                <a:solidFill>
                  <a:schemeClr val="dk2"/>
                </a:solidFill>
              </a:defRPr>
            </a:lvl1pPr>
            <a:lvl2pPr lvl="1" algn="r">
              <a:buNone/>
              <a:defRPr sz="5100">
                <a:solidFill>
                  <a:schemeClr val="dk2"/>
                </a:solidFill>
              </a:defRPr>
            </a:lvl2pPr>
            <a:lvl3pPr lvl="2" algn="r">
              <a:buNone/>
              <a:defRPr sz="5100">
                <a:solidFill>
                  <a:schemeClr val="dk2"/>
                </a:solidFill>
              </a:defRPr>
            </a:lvl3pPr>
            <a:lvl4pPr lvl="3" algn="r">
              <a:buNone/>
              <a:defRPr sz="5100">
                <a:solidFill>
                  <a:schemeClr val="dk2"/>
                </a:solidFill>
              </a:defRPr>
            </a:lvl4pPr>
            <a:lvl5pPr lvl="4" algn="r">
              <a:buNone/>
              <a:defRPr sz="5100">
                <a:solidFill>
                  <a:schemeClr val="dk2"/>
                </a:solidFill>
              </a:defRPr>
            </a:lvl5pPr>
            <a:lvl6pPr lvl="5" algn="r">
              <a:buNone/>
              <a:defRPr sz="5100">
                <a:solidFill>
                  <a:schemeClr val="dk2"/>
                </a:solidFill>
              </a:defRPr>
            </a:lvl6pPr>
            <a:lvl7pPr lvl="6" algn="r">
              <a:buNone/>
              <a:defRPr sz="5100">
                <a:solidFill>
                  <a:schemeClr val="dk2"/>
                </a:solidFill>
              </a:defRPr>
            </a:lvl7pPr>
            <a:lvl8pPr lvl="7" algn="r">
              <a:buNone/>
              <a:defRPr sz="5100">
                <a:solidFill>
                  <a:schemeClr val="dk2"/>
                </a:solidFill>
              </a:defRPr>
            </a:lvl8pPr>
            <a:lvl9pPr lvl="8" algn="r">
              <a:buNone/>
              <a:defRPr sz="51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4.png"/><Relationship Id="rId11" Type="http://schemas.openxmlformats.org/officeDocument/2006/relationships/image" Target="../media/image9.png"/><Relationship Id="rId10" Type="http://schemas.openxmlformats.org/officeDocument/2006/relationships/image" Target="../media/image7.png"/><Relationship Id="rId12" Type="http://schemas.openxmlformats.org/officeDocument/2006/relationships/image" Target="../media/image6.png"/><Relationship Id="rId9" Type="http://schemas.openxmlformats.org/officeDocument/2006/relationships/image" Target="../media/image5.png"/><Relationship Id="rId5" Type="http://schemas.openxmlformats.org/officeDocument/2006/relationships/image" Target="../media/image2.jp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g11af766d503_0_634"/>
          <p:cNvPicPr preferRelativeResize="0"/>
          <p:nvPr/>
        </p:nvPicPr>
        <p:blipFill>
          <a:blip r:embed="rId3">
            <a:alphaModFix/>
          </a:blip>
          <a:stretch>
            <a:fillRect/>
          </a:stretch>
        </p:blipFill>
        <p:spPr>
          <a:xfrm>
            <a:off x="-83500" y="3575"/>
            <a:ext cx="43891200" cy="29253649"/>
          </a:xfrm>
          <a:prstGeom prst="rect">
            <a:avLst/>
          </a:prstGeom>
          <a:noFill/>
          <a:ln>
            <a:noFill/>
          </a:ln>
        </p:spPr>
      </p:pic>
      <p:sp>
        <p:nvSpPr>
          <p:cNvPr id="60" name="Google Shape;60;g11af766d503_0_634"/>
          <p:cNvSpPr/>
          <p:nvPr/>
        </p:nvSpPr>
        <p:spPr>
          <a:xfrm>
            <a:off x="16932" y="76200"/>
            <a:ext cx="43891200" cy="4038600"/>
          </a:xfrm>
          <a:prstGeom prst="rect">
            <a:avLst/>
          </a:prstGeom>
          <a:solidFill>
            <a:schemeClr val="lt1"/>
          </a:solidFill>
          <a:ln cap="flat" cmpd="sng" w="2540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1" name="Google Shape;61;g11af766d503_0_634"/>
          <p:cNvSpPr txBox="1"/>
          <p:nvPr/>
        </p:nvSpPr>
        <p:spPr>
          <a:xfrm>
            <a:off x="12011425" y="533400"/>
            <a:ext cx="24807300" cy="1524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n-US" sz="5300">
                <a:solidFill>
                  <a:schemeClr val="dk1"/>
                </a:solidFill>
              </a:rPr>
              <a:t>Deciphering the </a:t>
            </a:r>
            <a:r>
              <a:rPr b="1" lang="en-US" sz="5300">
                <a:solidFill>
                  <a:schemeClr val="dk1"/>
                </a:solidFill>
              </a:rPr>
              <a:t>Crosstalk within Human Coronary Atherosclerotic Plaque</a:t>
            </a:r>
            <a:endParaRPr b="1" i="0" sz="8200" u="none" cap="none" strike="noStrike">
              <a:solidFill>
                <a:srgbClr val="000000"/>
              </a:solidFill>
            </a:endParaRPr>
          </a:p>
        </p:txBody>
      </p:sp>
      <p:sp>
        <p:nvSpPr>
          <p:cNvPr id="62" name="Google Shape;62;g11af766d503_0_634"/>
          <p:cNvSpPr/>
          <p:nvPr/>
        </p:nvSpPr>
        <p:spPr>
          <a:xfrm>
            <a:off x="914375" y="4419600"/>
            <a:ext cx="10972800" cy="10064400"/>
          </a:xfrm>
          <a:prstGeom prst="roundRect">
            <a:avLst>
              <a:gd fmla="val 16667" name="adj"/>
            </a:avLst>
          </a:prstGeom>
          <a:solidFill>
            <a:schemeClr val="lt1"/>
          </a:solidFill>
          <a:ln cap="flat" cmpd="sng" w="5715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00000"/>
              </a:lnSpc>
              <a:spcBef>
                <a:spcPts val="1200"/>
              </a:spcBef>
              <a:spcAft>
                <a:spcPts val="0"/>
              </a:spcAft>
              <a:buClr>
                <a:schemeClr val="dk1"/>
              </a:buClr>
              <a:buSzPts val="1100"/>
              <a:buFont typeface="Arial"/>
              <a:buNone/>
            </a:pPr>
            <a:r>
              <a:t/>
            </a:r>
            <a:endParaRPr b="1" sz="2300">
              <a:solidFill>
                <a:srgbClr val="008000"/>
              </a:solidFill>
              <a:highlight>
                <a:srgbClr val="FFFFFF"/>
              </a:highlight>
            </a:endParaRPr>
          </a:p>
          <a:p>
            <a:pPr indent="0" lvl="0" marL="0" rtl="0" algn="l">
              <a:lnSpc>
                <a:spcPct val="100000"/>
              </a:lnSpc>
              <a:spcBef>
                <a:spcPts val="1200"/>
              </a:spcBef>
              <a:spcAft>
                <a:spcPts val="1200"/>
              </a:spcAft>
              <a:buClr>
                <a:schemeClr val="dk1"/>
              </a:buClr>
              <a:buSzPts val="1100"/>
              <a:buFont typeface="Arial"/>
              <a:buNone/>
            </a:pPr>
            <a:r>
              <a:rPr b="1" lang="en-US" sz="2300">
                <a:solidFill>
                  <a:srgbClr val="008000"/>
                </a:solidFill>
                <a:highlight>
                  <a:srgbClr val="FFFFFF"/>
                </a:highlight>
              </a:rPr>
              <a:t>We are investigating the cross-talk between T cells and the coronary atherosclerotic plaque microenvironment using single-cell technologies. Coronary disease is a chronic inflammatory disorder characterized by plaque build-up in arteries. Understanding the signaling pathways between T cells and other nonimmune cells within the atherosclerotic plaque could lead to the development of novel therapies to prevent atherosclerotic progression and its potentially deadly complications, (i.e., heart attacks and strokes). After dissecting human coronaries from donor hearts, we digested the coronary arteries into single cell suspension, sorted cells using FACS (fluorescence-activated cell sorting), and used 10X genomics to analyze their single-cell gene expression.   Our preliminary analysis of the ligand-receptor interactions suggests that T cells communicate with myeloid and smooth muscle cells within the plaque. Analysis by immunohistochemistry reveals that memory T cells predominate in the plaque, suggesting T cells may have been recruited by interaction with myeloid that display cognate peptide epitopes that transform naive T cells into memory T cells. In vitro analysis of the interaction of T cell cytokines with smooth muscle cells shows upregulation of proinflammatory and profibrotic pathways. In conclusion, we find that T cells appear to communicate with myeloid and smooth muscle cells within coronary atherosclerotic plaques.</a:t>
            </a:r>
            <a:r>
              <a:rPr b="1" lang="en-US" sz="2300">
                <a:solidFill>
                  <a:srgbClr val="008000"/>
                </a:solidFill>
              </a:rPr>
              <a:t>In the future, we plan to validate a model in-vitro that could lead to the discovery of therapeutic treatments for atherosclerosis. </a:t>
            </a:r>
            <a:endParaRPr b="1" sz="2300">
              <a:solidFill>
                <a:srgbClr val="008000"/>
              </a:solidFill>
            </a:endParaRPr>
          </a:p>
        </p:txBody>
      </p:sp>
      <p:sp>
        <p:nvSpPr>
          <p:cNvPr id="63" name="Google Shape;63;g11af766d503_0_634"/>
          <p:cNvSpPr/>
          <p:nvPr/>
        </p:nvSpPr>
        <p:spPr>
          <a:xfrm>
            <a:off x="28351075" y="4572000"/>
            <a:ext cx="14630400" cy="11778300"/>
          </a:xfrm>
          <a:prstGeom prst="roundRect">
            <a:avLst>
              <a:gd fmla="val 5270"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t/>
            </a:r>
            <a:endParaRPr b="0" i="0" sz="1400" u="none" cap="none" strike="noStrike">
              <a:solidFill>
                <a:schemeClr val="lt1"/>
              </a:solidFill>
              <a:latin typeface="Arial"/>
              <a:ea typeface="Arial"/>
              <a:cs typeface="Arial"/>
              <a:sym typeface="Arial"/>
            </a:endParaRPr>
          </a:p>
        </p:txBody>
      </p:sp>
      <p:sp>
        <p:nvSpPr>
          <p:cNvPr id="64" name="Google Shape;64;g11af766d503_0_634"/>
          <p:cNvSpPr/>
          <p:nvPr/>
        </p:nvSpPr>
        <p:spPr>
          <a:xfrm>
            <a:off x="12344400" y="4495800"/>
            <a:ext cx="15544800" cy="11778300"/>
          </a:xfrm>
          <a:prstGeom prst="roundRect">
            <a:avLst>
              <a:gd fmla="val 8127"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0</a:t>
            </a:r>
            <a:endParaRPr b="0" i="0" sz="1400" u="none" cap="none" strike="noStrike">
              <a:solidFill>
                <a:srgbClr val="000000"/>
              </a:solidFill>
              <a:latin typeface="Arial"/>
              <a:ea typeface="Arial"/>
              <a:cs typeface="Arial"/>
              <a:sym typeface="Arial"/>
            </a:endParaRPr>
          </a:p>
        </p:txBody>
      </p:sp>
      <p:sp>
        <p:nvSpPr>
          <p:cNvPr id="65" name="Google Shape;65;g11af766d503_0_634"/>
          <p:cNvSpPr/>
          <p:nvPr/>
        </p:nvSpPr>
        <p:spPr>
          <a:xfrm>
            <a:off x="518525" y="15654500"/>
            <a:ext cx="10972800" cy="11778300"/>
          </a:xfrm>
          <a:prstGeom prst="roundRect">
            <a:avLst>
              <a:gd fmla="val 8042"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457200" rtl="0" algn="l">
              <a:lnSpc>
                <a:spcPct val="115000"/>
              </a:lnSpc>
              <a:spcBef>
                <a:spcPts val="1000"/>
              </a:spcBef>
              <a:spcAft>
                <a:spcPts val="0"/>
              </a:spcAft>
              <a:buNone/>
            </a:pPr>
            <a:r>
              <a:t/>
            </a:r>
            <a:endParaRPr b="1" sz="2400">
              <a:solidFill>
                <a:srgbClr val="008000"/>
              </a:solidFill>
            </a:endParaRPr>
          </a:p>
          <a:p>
            <a:pPr indent="0" lvl="0" marL="457200" rtl="0" algn="l">
              <a:lnSpc>
                <a:spcPct val="115000"/>
              </a:lnSpc>
              <a:spcBef>
                <a:spcPts val="1000"/>
              </a:spcBef>
              <a:spcAft>
                <a:spcPts val="0"/>
              </a:spcAft>
              <a:buNone/>
            </a:pPr>
            <a:r>
              <a:t/>
            </a:r>
            <a:endParaRPr b="1" sz="2400">
              <a:solidFill>
                <a:srgbClr val="008000"/>
              </a:solidFill>
            </a:endParaRPr>
          </a:p>
          <a:p>
            <a:pPr indent="-317500" lvl="0" marL="457200" rtl="0" algn="l">
              <a:lnSpc>
                <a:spcPct val="115000"/>
              </a:lnSpc>
              <a:spcBef>
                <a:spcPts val="1000"/>
              </a:spcBef>
              <a:spcAft>
                <a:spcPts val="0"/>
              </a:spcAft>
              <a:buSzPts val="1400"/>
              <a:buChar char="●"/>
            </a:pPr>
            <a:r>
              <a:rPr b="1" lang="en-US" sz="2400">
                <a:solidFill>
                  <a:srgbClr val="008000"/>
                </a:solidFill>
              </a:rPr>
              <a:t>Coronary artery disease (CAD) is a leading cause of mortality and mobility globally.</a:t>
            </a:r>
            <a:r>
              <a:rPr b="1" baseline="30000" lang="en-US" sz="2400">
                <a:solidFill>
                  <a:srgbClr val="008000"/>
                </a:solidFill>
              </a:rPr>
              <a:t>1,2</a:t>
            </a:r>
            <a:endParaRPr sz="2400">
              <a:solidFill>
                <a:schemeClr val="dk1"/>
              </a:solidFill>
            </a:endParaRPr>
          </a:p>
          <a:p>
            <a:pPr indent="-381000" lvl="0" marL="457200" rtl="0" algn="l">
              <a:lnSpc>
                <a:spcPct val="115000"/>
              </a:lnSpc>
              <a:spcBef>
                <a:spcPts val="1000"/>
              </a:spcBef>
              <a:spcAft>
                <a:spcPts val="0"/>
              </a:spcAft>
              <a:buSzPts val="2400"/>
              <a:buChar char="●"/>
            </a:pPr>
            <a:r>
              <a:rPr b="1" lang="en-US" sz="2400">
                <a:solidFill>
                  <a:srgbClr val="008000"/>
                </a:solidFill>
              </a:rPr>
              <a:t>CAD is caused by a </a:t>
            </a:r>
            <a:r>
              <a:rPr b="1" lang="en-US" sz="2400">
                <a:solidFill>
                  <a:srgbClr val="008000"/>
                </a:solidFill>
              </a:rPr>
              <a:t>buildup</a:t>
            </a:r>
            <a:r>
              <a:rPr b="1" lang="en-US" sz="2400">
                <a:solidFill>
                  <a:srgbClr val="008000"/>
                </a:solidFill>
              </a:rPr>
              <a:t> of plaque in the vascular smooth muscle cells in the medial- intima layer of arteries of the heart.</a:t>
            </a:r>
            <a:r>
              <a:rPr b="1" baseline="30000" lang="en-US" sz="2400">
                <a:solidFill>
                  <a:srgbClr val="008000"/>
                </a:solidFill>
              </a:rPr>
              <a:t>1,4</a:t>
            </a:r>
            <a:endParaRPr b="1" sz="2400">
              <a:solidFill>
                <a:srgbClr val="008000"/>
              </a:solidFill>
            </a:endParaRPr>
          </a:p>
          <a:p>
            <a:pPr indent="-381000" lvl="0" marL="457200" rtl="0" algn="l">
              <a:lnSpc>
                <a:spcPct val="115000"/>
              </a:lnSpc>
              <a:spcBef>
                <a:spcPts val="1000"/>
              </a:spcBef>
              <a:spcAft>
                <a:spcPts val="0"/>
              </a:spcAft>
              <a:buSzPts val="2400"/>
              <a:buChar char="●"/>
            </a:pPr>
            <a:r>
              <a:rPr b="1" lang="en-US" sz="2400">
                <a:solidFill>
                  <a:srgbClr val="008000"/>
                </a:solidFill>
              </a:rPr>
              <a:t>Atherosclerotic plaque is a complex cellular niche composed of lipids, immune cells, monocytes, and smooth muscle cells.</a:t>
            </a:r>
            <a:r>
              <a:rPr b="1" baseline="30000" lang="en-US" sz="2400">
                <a:solidFill>
                  <a:srgbClr val="008000"/>
                </a:solidFill>
              </a:rPr>
              <a:t>2  </a:t>
            </a:r>
            <a:endParaRPr b="1" baseline="30000" sz="2400">
              <a:solidFill>
                <a:srgbClr val="008000"/>
              </a:solidFill>
            </a:endParaRPr>
          </a:p>
          <a:p>
            <a:pPr indent="-381000" lvl="0" marL="457200" rtl="0" algn="l">
              <a:lnSpc>
                <a:spcPct val="115000"/>
              </a:lnSpc>
              <a:spcBef>
                <a:spcPts val="1000"/>
              </a:spcBef>
              <a:spcAft>
                <a:spcPts val="0"/>
              </a:spcAft>
              <a:buClr>
                <a:srgbClr val="008000"/>
              </a:buClr>
              <a:buSzPts val="2400"/>
              <a:buChar char="●"/>
            </a:pPr>
            <a:r>
              <a:rPr b="1" lang="en-US" sz="2400">
                <a:solidFill>
                  <a:srgbClr val="008000"/>
                </a:solidFill>
              </a:rPr>
              <a:t>A necrotic core forms due to the  inflammatory response caused by the build-up of macrophages, lipoproteins, and extracellular lipids.</a:t>
            </a:r>
            <a:r>
              <a:rPr b="1" baseline="30000" lang="en-US" sz="2400">
                <a:solidFill>
                  <a:srgbClr val="008000"/>
                </a:solidFill>
              </a:rPr>
              <a:t>3</a:t>
            </a:r>
            <a:endParaRPr b="1" baseline="30000" sz="2400">
              <a:solidFill>
                <a:srgbClr val="008000"/>
              </a:solidFill>
            </a:endParaRPr>
          </a:p>
          <a:p>
            <a:pPr indent="-381000" lvl="0" marL="457200" rtl="0" algn="l">
              <a:lnSpc>
                <a:spcPct val="115000"/>
              </a:lnSpc>
              <a:spcBef>
                <a:spcPts val="1000"/>
              </a:spcBef>
              <a:spcAft>
                <a:spcPts val="0"/>
              </a:spcAft>
              <a:buClr>
                <a:srgbClr val="008000"/>
              </a:buClr>
              <a:buSzPts val="2400"/>
              <a:buChar char="●"/>
            </a:pPr>
            <a:r>
              <a:rPr b="1" lang="en-US" sz="2400">
                <a:solidFill>
                  <a:srgbClr val="008000"/>
                </a:solidFill>
                <a:highlight>
                  <a:srgbClr val="FFFFFF"/>
                </a:highlight>
              </a:rPr>
              <a:t>A synthetic fibroproliferative phenotypic switch of the smooth muscle cells occurs, causing them to proliferate and migrate.</a:t>
            </a:r>
            <a:r>
              <a:rPr b="1" baseline="30000" lang="en-US" sz="2400">
                <a:solidFill>
                  <a:srgbClr val="008000"/>
                </a:solidFill>
                <a:highlight>
                  <a:srgbClr val="FFFFFF"/>
                </a:highlight>
              </a:rPr>
              <a:t>3</a:t>
            </a:r>
            <a:endParaRPr b="1" baseline="30000" sz="2400">
              <a:solidFill>
                <a:srgbClr val="008000"/>
              </a:solidFill>
              <a:highlight>
                <a:srgbClr val="FFFFFF"/>
              </a:highlight>
            </a:endParaRPr>
          </a:p>
          <a:p>
            <a:pPr indent="-381000" lvl="0" marL="457200" rtl="0" algn="l">
              <a:lnSpc>
                <a:spcPct val="115000"/>
              </a:lnSpc>
              <a:spcBef>
                <a:spcPts val="1000"/>
              </a:spcBef>
              <a:spcAft>
                <a:spcPts val="0"/>
              </a:spcAft>
              <a:buClr>
                <a:srgbClr val="008000"/>
              </a:buClr>
              <a:buSzPts val="2400"/>
              <a:buChar char="●"/>
            </a:pPr>
            <a:r>
              <a:rPr b="1" lang="en-US" sz="2400">
                <a:solidFill>
                  <a:srgbClr val="008000"/>
                </a:solidFill>
              </a:rPr>
              <a:t>Smooth muscles cells within the fibrous cap produce extracellular matrix proteins, with the synthetic phenotype leading to plaque stability</a:t>
            </a:r>
            <a:r>
              <a:rPr b="1" lang="en-US" sz="2400">
                <a:solidFill>
                  <a:srgbClr val="008000"/>
                </a:solidFill>
                <a:highlight>
                  <a:srgbClr val="FFFFFF"/>
                </a:highlight>
              </a:rPr>
              <a:t>.</a:t>
            </a:r>
            <a:r>
              <a:rPr b="1" baseline="30000" lang="en-US" sz="2400">
                <a:solidFill>
                  <a:srgbClr val="008000"/>
                </a:solidFill>
                <a:highlight>
                  <a:srgbClr val="FFFFFF"/>
                </a:highlight>
              </a:rPr>
              <a:t>3</a:t>
            </a:r>
            <a:endParaRPr b="1" baseline="30000" sz="2400">
              <a:solidFill>
                <a:srgbClr val="008000"/>
              </a:solidFill>
              <a:highlight>
                <a:srgbClr val="FFFFFF"/>
              </a:highlight>
            </a:endParaRPr>
          </a:p>
          <a:p>
            <a:pPr indent="-381000" lvl="0" marL="457200" rtl="0" algn="l">
              <a:lnSpc>
                <a:spcPct val="115000"/>
              </a:lnSpc>
              <a:spcBef>
                <a:spcPts val="1000"/>
              </a:spcBef>
              <a:spcAft>
                <a:spcPts val="0"/>
              </a:spcAft>
              <a:buClr>
                <a:srgbClr val="008000"/>
              </a:buClr>
              <a:buSzPts val="2400"/>
              <a:buChar char="●"/>
            </a:pPr>
            <a:r>
              <a:rPr b="1" lang="en-US" sz="2400">
                <a:solidFill>
                  <a:srgbClr val="008000"/>
                </a:solidFill>
              </a:rPr>
              <a:t>The environment surrounding the plaque is also involved with the activation of proinflammatory cytokines, among other factors, leading to the progression of the disease by initiating the recruitment of macrophages.</a:t>
            </a:r>
            <a:r>
              <a:rPr b="1" baseline="30000" lang="en-US" sz="2400">
                <a:solidFill>
                  <a:srgbClr val="008000"/>
                </a:solidFill>
                <a:highlight>
                  <a:srgbClr val="FFFFFF"/>
                </a:highlight>
              </a:rPr>
              <a:t>3,4</a:t>
            </a:r>
            <a:endParaRPr b="1" baseline="30000" sz="2400">
              <a:solidFill>
                <a:srgbClr val="008000"/>
              </a:solidFill>
              <a:highlight>
                <a:srgbClr val="FFFFFF"/>
              </a:highlight>
            </a:endParaRPr>
          </a:p>
          <a:p>
            <a:pPr indent="-381000" lvl="0" marL="457200" rtl="0" algn="l">
              <a:lnSpc>
                <a:spcPct val="115000"/>
              </a:lnSpc>
              <a:spcBef>
                <a:spcPts val="1000"/>
              </a:spcBef>
              <a:spcAft>
                <a:spcPts val="0"/>
              </a:spcAft>
              <a:buClr>
                <a:srgbClr val="008000"/>
              </a:buClr>
              <a:buSzPts val="2400"/>
              <a:buChar char="●"/>
            </a:pPr>
            <a:r>
              <a:rPr b="1" lang="en-US" sz="2400">
                <a:solidFill>
                  <a:srgbClr val="008000"/>
                </a:solidFill>
                <a:highlight>
                  <a:srgbClr val="FFFFFF"/>
                </a:highlight>
              </a:rPr>
              <a:t>Increased activation of effector or memory T cells are correlated with disease progression.</a:t>
            </a:r>
            <a:r>
              <a:rPr b="1" baseline="30000" lang="en-US" sz="2400">
                <a:solidFill>
                  <a:srgbClr val="008000"/>
                </a:solidFill>
                <a:highlight>
                  <a:srgbClr val="FFFFFF"/>
                </a:highlight>
              </a:rPr>
              <a:t>5</a:t>
            </a:r>
            <a:endParaRPr b="1" baseline="30000" sz="2400">
              <a:solidFill>
                <a:srgbClr val="008000"/>
              </a:solidFill>
              <a:highlight>
                <a:srgbClr val="FFFFFF"/>
              </a:highlight>
            </a:endParaRPr>
          </a:p>
          <a:p>
            <a:pPr indent="-381000" lvl="0" marL="457200" rtl="0" algn="l">
              <a:lnSpc>
                <a:spcPct val="115000"/>
              </a:lnSpc>
              <a:spcBef>
                <a:spcPts val="1000"/>
              </a:spcBef>
              <a:spcAft>
                <a:spcPts val="0"/>
              </a:spcAft>
              <a:buClr>
                <a:srgbClr val="008000"/>
              </a:buClr>
              <a:buSzPts val="2400"/>
              <a:buChar char="●"/>
            </a:pPr>
            <a:r>
              <a:rPr b="1" lang="en-US" sz="2400">
                <a:solidFill>
                  <a:srgbClr val="008000"/>
                </a:solidFill>
                <a:highlight>
                  <a:srgbClr val="FFFFFF"/>
                </a:highlight>
              </a:rPr>
              <a:t>Activated T cells in the atherosclerotic plaque are primarily effector or memory T cells, while naïve T cells are not commonly found.</a:t>
            </a:r>
            <a:r>
              <a:rPr b="1" baseline="30000" lang="en-US" sz="2400">
                <a:solidFill>
                  <a:srgbClr val="008000"/>
                </a:solidFill>
                <a:highlight>
                  <a:srgbClr val="FFFFFF"/>
                </a:highlight>
              </a:rPr>
              <a:t>5</a:t>
            </a:r>
            <a:endParaRPr b="1" baseline="30000" sz="2400">
              <a:solidFill>
                <a:srgbClr val="008000"/>
              </a:solidFill>
              <a:highlight>
                <a:srgbClr val="FFFFFF"/>
              </a:highlight>
            </a:endParaRPr>
          </a:p>
          <a:p>
            <a:pPr indent="0" lvl="0" marL="0" rtl="0" algn="l">
              <a:lnSpc>
                <a:spcPct val="115000"/>
              </a:lnSpc>
              <a:spcBef>
                <a:spcPts val="1000"/>
              </a:spcBef>
              <a:spcAft>
                <a:spcPts val="1000"/>
              </a:spcAft>
              <a:buNone/>
            </a:pPr>
            <a:r>
              <a:t/>
            </a:r>
            <a:endParaRPr b="1" baseline="30000" sz="2400">
              <a:solidFill>
                <a:srgbClr val="008000"/>
              </a:solidFill>
            </a:endParaRPr>
          </a:p>
        </p:txBody>
      </p:sp>
      <p:sp>
        <p:nvSpPr>
          <p:cNvPr id="66" name="Google Shape;66;g11af766d503_0_634"/>
          <p:cNvSpPr/>
          <p:nvPr/>
        </p:nvSpPr>
        <p:spPr>
          <a:xfrm>
            <a:off x="12344400" y="16916400"/>
            <a:ext cx="15544800" cy="11430000"/>
          </a:xfrm>
          <a:prstGeom prst="roundRect">
            <a:avLst>
              <a:gd fmla="val 8614"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b="1" sz="1000">
              <a:solidFill>
                <a:schemeClr val="dk1"/>
              </a:solidFill>
            </a:endParaRPr>
          </a:p>
          <a:p>
            <a:pPr indent="457200" lvl="0" marL="457200" rtl="0" algn="l">
              <a:lnSpc>
                <a:spcPct val="115000"/>
              </a:lnSpc>
              <a:spcBef>
                <a:spcPts val="1200"/>
              </a:spcBef>
              <a:spcAft>
                <a:spcPts val="1200"/>
              </a:spcAft>
              <a:buClr>
                <a:schemeClr val="dk1"/>
              </a:buClr>
              <a:buSzPts val="1100"/>
              <a:buFont typeface="Arial"/>
              <a:buNone/>
            </a:pPr>
            <a:r>
              <a:t/>
            </a:r>
            <a:endParaRPr sz="2000">
              <a:solidFill>
                <a:schemeClr val="dk1"/>
              </a:solidFill>
            </a:endParaRPr>
          </a:p>
        </p:txBody>
      </p:sp>
      <p:sp>
        <p:nvSpPr>
          <p:cNvPr id="67" name="Google Shape;67;g11af766d503_0_634"/>
          <p:cNvSpPr/>
          <p:nvPr/>
        </p:nvSpPr>
        <p:spPr>
          <a:xfrm>
            <a:off x="28351075" y="23304450"/>
            <a:ext cx="7086600" cy="5081100"/>
          </a:xfrm>
          <a:prstGeom prst="roundRect">
            <a:avLst>
              <a:gd fmla="val 10417"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CSU-LSAMP is funded through the National Science Foundation (NSF) under grant #HRD-1302873 and the Chancellor's Office of the -California State University. CSU-LSAMP is funded through the National Science Foundation (NSF) under grant #HRD-1302873 and the Chancellor's Office of the California State University.</a:t>
            </a:r>
            <a:endParaRPr b="0" i="0" sz="1400" u="none" cap="none" strike="noStrike">
              <a:solidFill>
                <a:srgbClr val="000000"/>
              </a:solidFill>
              <a:latin typeface="Arial"/>
              <a:ea typeface="Arial"/>
              <a:cs typeface="Arial"/>
              <a:sym typeface="Arial"/>
            </a:endParaRPr>
          </a:p>
        </p:txBody>
      </p:sp>
      <p:sp>
        <p:nvSpPr>
          <p:cNvPr id="68" name="Google Shape;68;g11af766d503_0_634"/>
          <p:cNvSpPr/>
          <p:nvPr/>
        </p:nvSpPr>
        <p:spPr>
          <a:xfrm>
            <a:off x="35899550" y="23013900"/>
            <a:ext cx="7086600" cy="5722200"/>
          </a:xfrm>
          <a:prstGeom prst="roundRect">
            <a:avLst>
              <a:gd fmla="val 8333"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457200" rtl="0" algn="l">
              <a:lnSpc>
                <a:spcPct val="115000"/>
              </a:lnSpc>
              <a:spcBef>
                <a:spcPts val="1200"/>
              </a:spcBef>
              <a:spcAft>
                <a:spcPts val="0"/>
              </a:spcAft>
              <a:buClr>
                <a:schemeClr val="dk1"/>
              </a:buClr>
              <a:buSzPts val="1100"/>
              <a:buFont typeface="Arial"/>
              <a:buNone/>
            </a:pPr>
            <a:r>
              <a:t/>
            </a:r>
            <a:endParaRPr sz="1300">
              <a:solidFill>
                <a:schemeClr val="dk1"/>
              </a:solidFill>
            </a:endParaRPr>
          </a:p>
          <a:p>
            <a:pPr indent="0" lvl="0" marL="457200" rtl="0" algn="l">
              <a:lnSpc>
                <a:spcPct val="115000"/>
              </a:lnSpc>
              <a:spcBef>
                <a:spcPts val="1200"/>
              </a:spcBef>
              <a:spcAft>
                <a:spcPts val="0"/>
              </a:spcAft>
              <a:buClr>
                <a:schemeClr val="dk1"/>
              </a:buClr>
              <a:buSzPts val="1100"/>
              <a:buFont typeface="Arial"/>
              <a:buNone/>
            </a:pPr>
            <a:r>
              <a:t/>
            </a:r>
            <a:endParaRPr sz="1300">
              <a:solidFill>
                <a:schemeClr val="dk1"/>
              </a:solidFill>
            </a:endParaRPr>
          </a:p>
          <a:p>
            <a:pPr indent="0" lvl="0" marL="457200" rtl="0" algn="l">
              <a:lnSpc>
                <a:spcPct val="100000"/>
              </a:lnSpc>
              <a:spcBef>
                <a:spcPts val="1200"/>
              </a:spcBef>
              <a:spcAft>
                <a:spcPts val="0"/>
              </a:spcAft>
              <a:buClr>
                <a:schemeClr val="dk1"/>
              </a:buClr>
              <a:buSzPts val="1100"/>
              <a:buFont typeface="Arial"/>
              <a:buNone/>
            </a:pPr>
            <a:r>
              <a:t/>
            </a:r>
            <a:endParaRPr>
              <a:solidFill>
                <a:srgbClr val="008000"/>
              </a:solidFill>
            </a:endParaRPr>
          </a:p>
          <a:p>
            <a:pPr indent="0" lvl="0" marL="457200" rtl="0" algn="l">
              <a:lnSpc>
                <a:spcPct val="100000"/>
              </a:lnSpc>
              <a:spcBef>
                <a:spcPts val="1200"/>
              </a:spcBef>
              <a:spcAft>
                <a:spcPts val="0"/>
              </a:spcAft>
              <a:buClr>
                <a:schemeClr val="dk1"/>
              </a:buClr>
              <a:buSzPts val="1100"/>
              <a:buFont typeface="Arial"/>
              <a:buNone/>
            </a:pPr>
            <a:r>
              <a:rPr lang="en-US">
                <a:solidFill>
                  <a:srgbClr val="008000"/>
                </a:solidFill>
              </a:rPr>
              <a:t>1.</a:t>
            </a:r>
            <a:r>
              <a:rPr lang="en-US" sz="1000">
                <a:solidFill>
                  <a:srgbClr val="008000"/>
                </a:solidFill>
              </a:rPr>
              <a:t>      </a:t>
            </a:r>
            <a:r>
              <a:rPr lang="en-US">
                <a:solidFill>
                  <a:srgbClr val="008000"/>
                </a:solidFill>
              </a:rPr>
              <a:t>Basatemur, GL., HF. Jørgensen, MCH. Clarke, MR. Bennett and Z. Mallat (2019).   	Vascular smooth muscle cells in atherosclerosis. Nature Reviews Cardiology 16(12): 727-744.</a:t>
            </a:r>
            <a:endParaRPr>
              <a:solidFill>
                <a:srgbClr val="008000"/>
              </a:solidFill>
            </a:endParaRPr>
          </a:p>
          <a:p>
            <a:pPr indent="0" lvl="0" marL="457200" rtl="0" algn="l">
              <a:lnSpc>
                <a:spcPct val="100000"/>
              </a:lnSpc>
              <a:spcBef>
                <a:spcPts val="1200"/>
              </a:spcBef>
              <a:spcAft>
                <a:spcPts val="0"/>
              </a:spcAft>
              <a:buClr>
                <a:schemeClr val="dk1"/>
              </a:buClr>
              <a:buSzPts val="1100"/>
              <a:buFont typeface="Arial"/>
              <a:buNone/>
            </a:pPr>
            <a:r>
              <a:rPr lang="en-US">
                <a:solidFill>
                  <a:srgbClr val="008000"/>
                </a:solidFill>
              </a:rPr>
              <a:t>Sukhovershin, R. A., N. E. Toledano Furman, E. Tasciotti and B. H. Trachtenberg (2016). Local Inhibition of Macrophage and Smooth Muscle Cell Proliferation to Suppress Plaque Progression. Methodist DeBakey cardiovascular journal 12(3): 141-145.</a:t>
            </a:r>
            <a:endParaRPr>
              <a:solidFill>
                <a:srgbClr val="008000"/>
              </a:solidFill>
            </a:endParaRPr>
          </a:p>
          <a:p>
            <a:pPr indent="0" lvl="0" marL="457200" rtl="0" algn="l">
              <a:lnSpc>
                <a:spcPct val="100000"/>
              </a:lnSpc>
              <a:spcBef>
                <a:spcPts val="1200"/>
              </a:spcBef>
              <a:spcAft>
                <a:spcPts val="0"/>
              </a:spcAft>
              <a:buClr>
                <a:schemeClr val="dk1"/>
              </a:buClr>
              <a:buSzPts val="1100"/>
              <a:buFont typeface="Arial"/>
              <a:buNone/>
            </a:pPr>
            <a:r>
              <a:rPr lang="en-US">
                <a:solidFill>
                  <a:srgbClr val="008000"/>
                </a:solidFill>
              </a:rPr>
              <a:t>2.</a:t>
            </a:r>
            <a:r>
              <a:rPr lang="en-US" sz="1000">
                <a:solidFill>
                  <a:srgbClr val="008000"/>
                </a:solidFill>
              </a:rPr>
              <a:t>      </a:t>
            </a:r>
            <a:r>
              <a:rPr lang="en-US">
                <a:solidFill>
                  <a:srgbClr val="008000"/>
                </a:solidFill>
              </a:rPr>
              <a:t>Berasain, C. and MA. Avila (2014). Amphiregulin. Seminars in Cell &amp; Developmental Biology 28: 31-41.</a:t>
            </a:r>
            <a:endParaRPr>
              <a:solidFill>
                <a:srgbClr val="008000"/>
              </a:solidFill>
            </a:endParaRPr>
          </a:p>
          <a:p>
            <a:pPr indent="0" lvl="0" marL="457200" rtl="0" algn="l">
              <a:lnSpc>
                <a:spcPct val="100000"/>
              </a:lnSpc>
              <a:spcBef>
                <a:spcPts val="1200"/>
              </a:spcBef>
              <a:spcAft>
                <a:spcPts val="0"/>
              </a:spcAft>
              <a:buClr>
                <a:schemeClr val="dk1"/>
              </a:buClr>
              <a:buSzPts val="1100"/>
              <a:buFont typeface="Arial"/>
              <a:buNone/>
            </a:pPr>
            <a:r>
              <a:rPr lang="en-US">
                <a:solidFill>
                  <a:srgbClr val="008000"/>
                </a:solidFill>
              </a:rPr>
              <a:t>3.</a:t>
            </a:r>
            <a:r>
              <a:rPr lang="en-US" sz="1000">
                <a:solidFill>
                  <a:srgbClr val="008000"/>
                </a:solidFill>
              </a:rPr>
              <a:t>      </a:t>
            </a:r>
            <a:r>
              <a:rPr lang="en-US">
                <a:solidFill>
                  <a:srgbClr val="008000"/>
                </a:solidFill>
              </a:rPr>
              <a:t>Yurdagul, A. (2022). "Crosstalk Between Macrophages and Vascular Smooth Muscle Cells in Atherosclerotic Plaque Stability." Arteriosclerosis, Thrombosis, and Vascular Biology 42(4): 372-380.</a:t>
            </a:r>
            <a:endParaRPr>
              <a:solidFill>
                <a:srgbClr val="008000"/>
              </a:solidFill>
            </a:endParaRPr>
          </a:p>
          <a:p>
            <a:pPr indent="0" lvl="0" marL="457200" rtl="0" algn="l">
              <a:lnSpc>
                <a:spcPct val="100000"/>
              </a:lnSpc>
              <a:spcBef>
                <a:spcPts val="1200"/>
              </a:spcBef>
              <a:spcAft>
                <a:spcPts val="0"/>
              </a:spcAft>
              <a:buClr>
                <a:schemeClr val="dk1"/>
              </a:buClr>
              <a:buSzPts val="1100"/>
              <a:buFont typeface="Arial"/>
              <a:buNone/>
            </a:pPr>
            <a:r>
              <a:rPr lang="en-US">
                <a:solidFill>
                  <a:srgbClr val="008000"/>
                </a:solidFill>
              </a:rPr>
              <a:t>4.</a:t>
            </a:r>
            <a:r>
              <a:rPr lang="en-US" sz="1000">
                <a:solidFill>
                  <a:srgbClr val="008000"/>
                </a:solidFill>
              </a:rPr>
              <a:t>      </a:t>
            </a:r>
            <a:r>
              <a:rPr lang="en-US">
                <a:solidFill>
                  <a:srgbClr val="008000"/>
                </a:solidFill>
              </a:rPr>
              <a:t>Padgett, LE, Araujo, DJ, Hedrick, CC, Olingy, CE. (2020). Functional crosstalk between T cells and monocytes in cancer and atherosclerosis. J Leukoc Biol. 108: 297– 308.</a:t>
            </a:r>
            <a:endParaRPr>
              <a:solidFill>
                <a:srgbClr val="008000"/>
              </a:solidFill>
            </a:endParaRPr>
          </a:p>
          <a:p>
            <a:pPr indent="0" lvl="0" marL="457200" rtl="0" algn="l">
              <a:lnSpc>
                <a:spcPct val="100000"/>
              </a:lnSpc>
              <a:spcBef>
                <a:spcPts val="1200"/>
              </a:spcBef>
              <a:spcAft>
                <a:spcPts val="1200"/>
              </a:spcAft>
              <a:buClr>
                <a:schemeClr val="dk1"/>
              </a:buClr>
              <a:buSzPts val="1100"/>
              <a:buFont typeface="Arial"/>
              <a:buNone/>
            </a:pPr>
            <a:r>
              <a:rPr lang="en-US">
                <a:solidFill>
                  <a:srgbClr val="008000"/>
                </a:solidFill>
              </a:rPr>
              <a:t> 5.</a:t>
            </a:r>
            <a:r>
              <a:rPr lang="en-US" sz="1000">
                <a:solidFill>
                  <a:srgbClr val="008000"/>
                </a:solidFill>
              </a:rPr>
              <a:t>      </a:t>
            </a:r>
            <a:r>
              <a:rPr lang="en-US">
                <a:solidFill>
                  <a:srgbClr val="008000"/>
                </a:solidFill>
              </a:rPr>
              <a:t>Robertson, A.-K. L. and G. K. Hansson (2006). "T Cells in Atherogenesis." Arteriosclerosis, Thrombosis, and Vascular Biology </a:t>
            </a:r>
            <a:r>
              <a:rPr lang="en-US" sz="1500">
                <a:solidFill>
                  <a:srgbClr val="008000"/>
                </a:solidFill>
              </a:rPr>
              <a:t>26(11): 2421-2432.</a:t>
            </a:r>
            <a:endParaRPr sz="1500">
              <a:solidFill>
                <a:srgbClr val="008000"/>
              </a:solidFill>
            </a:endParaRPr>
          </a:p>
        </p:txBody>
      </p:sp>
      <p:sp>
        <p:nvSpPr>
          <p:cNvPr id="69" name="Google Shape;69;g11af766d503_0_634"/>
          <p:cNvSpPr/>
          <p:nvPr/>
        </p:nvSpPr>
        <p:spPr>
          <a:xfrm>
            <a:off x="28321025" y="17084176"/>
            <a:ext cx="14630400" cy="5722200"/>
          </a:xfrm>
          <a:prstGeom prst="roundRect">
            <a:avLst>
              <a:gd fmla="val 13445" name="adj"/>
            </a:avLst>
          </a:prstGeom>
          <a:solidFill>
            <a:schemeClr val="lt1"/>
          </a:solidFill>
          <a:ln cap="flat" cmpd="sng" w="57150">
            <a:solidFill>
              <a:srgbClr val="00CC66"/>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t/>
            </a:r>
            <a:endParaRPr sz="2300"/>
          </a:p>
          <a:p>
            <a:pPr indent="0" lvl="0" marL="0" rtl="0" algn="l">
              <a:lnSpc>
                <a:spcPct val="115000"/>
              </a:lnSpc>
              <a:spcBef>
                <a:spcPts val="1200"/>
              </a:spcBef>
              <a:spcAft>
                <a:spcPts val="0"/>
              </a:spcAft>
              <a:buClr>
                <a:schemeClr val="dk1"/>
              </a:buClr>
              <a:buSzPts val="1100"/>
              <a:buFont typeface="Arial"/>
              <a:buNone/>
            </a:pPr>
            <a:r>
              <a:t/>
            </a:r>
            <a:endParaRPr b="1" sz="2400">
              <a:solidFill>
                <a:srgbClr val="008000"/>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b="1" sz="2300">
              <a:solidFill>
                <a:srgbClr val="008000"/>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b="1" lang="en-US" sz="2300">
                <a:solidFill>
                  <a:srgbClr val="008000"/>
                </a:solidFill>
                <a:highlight>
                  <a:srgbClr val="FFFFFF"/>
                </a:highlight>
              </a:rPr>
              <a:t>-Based on analysis of the plaque transcriptome, the majority of T cells found in the plaque are effector memory T cells that show markers of activation and cytokine secretion.</a:t>
            </a:r>
            <a:endParaRPr b="1" sz="2300">
              <a:solidFill>
                <a:srgbClr val="008000"/>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b="1" lang="en-US" sz="2300">
                <a:solidFill>
                  <a:srgbClr val="008000"/>
                </a:solidFill>
                <a:highlight>
                  <a:srgbClr val="FFFFFF"/>
                </a:highlight>
              </a:rPr>
              <a:t>-Following ligand-receptor analysis suggests T cells communicate with other cells within plaque, </a:t>
            </a:r>
            <a:r>
              <a:rPr b="1" lang="en-US" sz="2300">
                <a:solidFill>
                  <a:srgbClr val="008000"/>
                </a:solidFill>
                <a:highlight>
                  <a:srgbClr val="FFFFFF"/>
                </a:highlight>
              </a:rPr>
              <a:t>including</a:t>
            </a:r>
            <a:r>
              <a:rPr b="1" lang="en-US" sz="2300">
                <a:solidFill>
                  <a:srgbClr val="008000"/>
                </a:solidFill>
                <a:highlight>
                  <a:srgbClr val="FFFFFF"/>
                </a:highlight>
              </a:rPr>
              <a:t> smooth-muscles cells and macrophages.</a:t>
            </a:r>
            <a:endParaRPr b="1" sz="2300">
              <a:solidFill>
                <a:srgbClr val="008000"/>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b="1" lang="en-US" sz="2300">
                <a:solidFill>
                  <a:srgbClr val="008000"/>
                </a:solidFill>
                <a:highlight>
                  <a:srgbClr val="FFFFFF"/>
                </a:highlight>
              </a:rPr>
              <a:t>- Gene expression analysis indicates upregulation of proinflammatory and profibrotic pathways after exposure off smooth-muscle cells to T cell cytokines</a:t>
            </a:r>
            <a:endParaRPr b="1" sz="2300">
              <a:solidFill>
                <a:srgbClr val="008000"/>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rPr b="1" lang="en-US" sz="2300">
                <a:solidFill>
                  <a:srgbClr val="008000"/>
                </a:solidFill>
                <a:highlight>
                  <a:srgbClr val="FFFFFF"/>
                </a:highlight>
              </a:rPr>
              <a:t>- Our future direction is to validate these findings with in-vitro assays and modulate the pathways to discover new therapeutic strategies to treat atherosclerosis.</a:t>
            </a:r>
            <a:endParaRPr b="1" sz="2300">
              <a:solidFill>
                <a:srgbClr val="008000"/>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b="1" sz="2400">
              <a:solidFill>
                <a:srgbClr val="008000"/>
              </a:solidFill>
            </a:endParaRPr>
          </a:p>
          <a:p>
            <a:pPr indent="0" lvl="0" marL="0" rtl="0" algn="l">
              <a:lnSpc>
                <a:spcPct val="115000"/>
              </a:lnSpc>
              <a:spcBef>
                <a:spcPts val="1200"/>
              </a:spcBef>
              <a:spcAft>
                <a:spcPts val="1200"/>
              </a:spcAft>
              <a:buClr>
                <a:schemeClr val="dk1"/>
              </a:buClr>
              <a:buSzPts val="1100"/>
              <a:buFont typeface="Arial"/>
              <a:buNone/>
            </a:pPr>
            <a:r>
              <a:t/>
            </a:r>
            <a:endParaRPr sz="2300"/>
          </a:p>
        </p:txBody>
      </p:sp>
      <p:sp>
        <p:nvSpPr>
          <p:cNvPr id="70" name="Google Shape;70;g11af766d503_0_634"/>
          <p:cNvSpPr/>
          <p:nvPr/>
        </p:nvSpPr>
        <p:spPr>
          <a:xfrm>
            <a:off x="1854170" y="4495800"/>
            <a:ext cx="9144000" cy="708000"/>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Arial"/>
                <a:ea typeface="Arial"/>
                <a:cs typeface="Arial"/>
                <a:sym typeface="Arial"/>
              </a:rPr>
              <a:t>Abstract</a:t>
            </a:r>
            <a:endParaRPr b="0" i="0" sz="1400" u="none" cap="none" strike="noStrike">
              <a:solidFill>
                <a:srgbClr val="000000"/>
              </a:solidFill>
              <a:latin typeface="Arial"/>
              <a:ea typeface="Arial"/>
              <a:cs typeface="Arial"/>
              <a:sym typeface="Arial"/>
            </a:endParaRPr>
          </a:p>
        </p:txBody>
      </p:sp>
      <p:sp>
        <p:nvSpPr>
          <p:cNvPr id="71" name="Google Shape;71;g11af766d503_0_634"/>
          <p:cNvSpPr/>
          <p:nvPr/>
        </p:nvSpPr>
        <p:spPr>
          <a:xfrm>
            <a:off x="1838650" y="15930525"/>
            <a:ext cx="8229600" cy="708000"/>
          </a:xfrm>
          <a:prstGeom prst="roundRect">
            <a:avLst>
              <a:gd fmla="val 16667" name="adj"/>
            </a:avLst>
          </a:prstGeom>
          <a:solidFill>
            <a:srgbClr val="299362"/>
          </a:solidFill>
          <a:ln cap="flat" cmpd="sng" w="381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Arial"/>
                <a:ea typeface="Arial"/>
                <a:cs typeface="Arial"/>
                <a:sym typeface="Arial"/>
              </a:rPr>
              <a:t>Introduction</a:t>
            </a:r>
            <a:endParaRPr b="0" i="0" sz="1400" u="none" cap="none" strike="noStrike">
              <a:solidFill>
                <a:srgbClr val="000000"/>
              </a:solidFill>
              <a:latin typeface="Arial"/>
              <a:ea typeface="Arial"/>
              <a:cs typeface="Arial"/>
              <a:sym typeface="Arial"/>
            </a:endParaRPr>
          </a:p>
        </p:txBody>
      </p:sp>
      <p:sp>
        <p:nvSpPr>
          <p:cNvPr id="72" name="Google Shape;72;g11af766d503_0_634"/>
          <p:cNvSpPr/>
          <p:nvPr/>
        </p:nvSpPr>
        <p:spPr>
          <a:xfrm>
            <a:off x="14655798" y="4648200"/>
            <a:ext cx="10972800" cy="708000"/>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0" i="0" lang="en-US" sz="4800" u="none" cap="none" strike="noStrike">
                <a:solidFill>
                  <a:schemeClr val="lt1"/>
                </a:solidFill>
                <a:latin typeface="Arial"/>
                <a:ea typeface="Arial"/>
                <a:cs typeface="Arial"/>
                <a:sym typeface="Arial"/>
              </a:rPr>
              <a:t>Methods</a:t>
            </a:r>
            <a:endParaRPr b="0" i="0" sz="1400" u="none" cap="none" strike="noStrike">
              <a:solidFill>
                <a:srgbClr val="000000"/>
              </a:solidFill>
              <a:latin typeface="Arial"/>
              <a:ea typeface="Arial"/>
              <a:cs typeface="Arial"/>
              <a:sym typeface="Arial"/>
            </a:endParaRPr>
          </a:p>
        </p:txBody>
      </p:sp>
      <p:sp>
        <p:nvSpPr>
          <p:cNvPr id="73" name="Google Shape;73;g11af766d503_0_634"/>
          <p:cNvSpPr/>
          <p:nvPr/>
        </p:nvSpPr>
        <p:spPr>
          <a:xfrm>
            <a:off x="30165356" y="4724400"/>
            <a:ext cx="10972800" cy="708000"/>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Arial"/>
                <a:ea typeface="Arial"/>
                <a:cs typeface="Arial"/>
                <a:sym typeface="Arial"/>
              </a:rPr>
              <a:t>Results</a:t>
            </a:r>
            <a:endParaRPr b="0" i="0" sz="1400" u="none" cap="none" strike="noStrike">
              <a:solidFill>
                <a:srgbClr val="000000"/>
              </a:solidFill>
              <a:latin typeface="Arial"/>
              <a:ea typeface="Arial"/>
              <a:cs typeface="Arial"/>
              <a:sym typeface="Arial"/>
            </a:endParaRPr>
          </a:p>
        </p:txBody>
      </p:sp>
      <p:sp>
        <p:nvSpPr>
          <p:cNvPr id="74" name="Google Shape;74;g11af766d503_0_634"/>
          <p:cNvSpPr/>
          <p:nvPr/>
        </p:nvSpPr>
        <p:spPr>
          <a:xfrm>
            <a:off x="14629788" y="17046714"/>
            <a:ext cx="10972800" cy="708000"/>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Arial"/>
                <a:ea typeface="Arial"/>
                <a:cs typeface="Arial"/>
                <a:sym typeface="Arial"/>
              </a:rPr>
              <a:t>Results</a:t>
            </a:r>
            <a:endParaRPr b="0" i="0" sz="1400" u="none" cap="none" strike="noStrike">
              <a:solidFill>
                <a:srgbClr val="000000"/>
              </a:solidFill>
              <a:latin typeface="Arial"/>
              <a:ea typeface="Arial"/>
              <a:cs typeface="Arial"/>
              <a:sym typeface="Arial"/>
            </a:endParaRPr>
          </a:p>
        </p:txBody>
      </p:sp>
      <p:sp>
        <p:nvSpPr>
          <p:cNvPr id="75" name="Google Shape;75;g11af766d503_0_634"/>
          <p:cNvSpPr/>
          <p:nvPr/>
        </p:nvSpPr>
        <p:spPr>
          <a:xfrm>
            <a:off x="30165356" y="17342114"/>
            <a:ext cx="10972800" cy="708000"/>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800"/>
              <a:buFont typeface="Arial"/>
              <a:buNone/>
            </a:pPr>
            <a:r>
              <a:rPr b="1" i="0" lang="en-US" sz="4800" u="none" cap="none" strike="noStrike">
                <a:solidFill>
                  <a:schemeClr val="lt1"/>
                </a:solidFill>
                <a:latin typeface="Arial"/>
                <a:ea typeface="Arial"/>
                <a:cs typeface="Arial"/>
                <a:sym typeface="Arial"/>
              </a:rPr>
              <a:t>Conclusions</a:t>
            </a:r>
            <a:endParaRPr b="0" i="0" sz="1400" u="none" cap="none" strike="noStrike">
              <a:solidFill>
                <a:srgbClr val="000000"/>
              </a:solidFill>
              <a:latin typeface="Arial"/>
              <a:ea typeface="Arial"/>
              <a:cs typeface="Arial"/>
              <a:sym typeface="Arial"/>
            </a:endParaRPr>
          </a:p>
        </p:txBody>
      </p:sp>
      <p:sp>
        <p:nvSpPr>
          <p:cNvPr id="76" name="Google Shape;76;g11af766d503_0_634"/>
          <p:cNvSpPr/>
          <p:nvPr/>
        </p:nvSpPr>
        <p:spPr>
          <a:xfrm>
            <a:off x="28922570" y="23304450"/>
            <a:ext cx="5943600" cy="708000"/>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Acknowledgments</a:t>
            </a:r>
            <a:endParaRPr b="0" i="0" sz="1400" u="none" cap="none" strike="noStrike">
              <a:solidFill>
                <a:srgbClr val="000000"/>
              </a:solidFill>
              <a:latin typeface="Arial"/>
              <a:ea typeface="Arial"/>
              <a:cs typeface="Arial"/>
              <a:sym typeface="Arial"/>
            </a:endParaRPr>
          </a:p>
        </p:txBody>
      </p:sp>
      <p:sp>
        <p:nvSpPr>
          <p:cNvPr id="77" name="Google Shape;77;g11af766d503_0_634"/>
          <p:cNvSpPr/>
          <p:nvPr/>
        </p:nvSpPr>
        <p:spPr>
          <a:xfrm>
            <a:off x="36471040" y="23304450"/>
            <a:ext cx="5943600" cy="708000"/>
          </a:xfrm>
          <a:prstGeom prst="roundRect">
            <a:avLst>
              <a:gd fmla="val 16667" name="adj"/>
            </a:avLst>
          </a:prstGeom>
          <a:solidFill>
            <a:srgbClr val="299362"/>
          </a:solidFill>
          <a:ln cap="flat" cmpd="sng" w="571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3200"/>
              <a:buFont typeface="Arial"/>
              <a:buNone/>
            </a:pPr>
            <a:r>
              <a:rPr b="1" i="0" lang="en-US" sz="3200" u="none" cap="none" strike="noStrike">
                <a:solidFill>
                  <a:schemeClr val="lt1"/>
                </a:solidFill>
                <a:latin typeface="Arial"/>
                <a:ea typeface="Arial"/>
                <a:cs typeface="Arial"/>
                <a:sym typeface="Arial"/>
              </a:rPr>
              <a:t>References</a:t>
            </a:r>
            <a:endParaRPr b="0" i="0" sz="1400" u="none" cap="none" strike="noStrike">
              <a:solidFill>
                <a:srgbClr val="000000"/>
              </a:solidFill>
              <a:latin typeface="Arial"/>
              <a:ea typeface="Arial"/>
              <a:cs typeface="Arial"/>
              <a:sym typeface="Arial"/>
            </a:endParaRPr>
          </a:p>
        </p:txBody>
      </p:sp>
      <p:sp>
        <p:nvSpPr>
          <p:cNvPr id="78" name="Google Shape;78;g11af766d503_0_634"/>
          <p:cNvSpPr txBox="1"/>
          <p:nvPr/>
        </p:nvSpPr>
        <p:spPr>
          <a:xfrm>
            <a:off x="14655800" y="1053000"/>
            <a:ext cx="18081600" cy="2800500"/>
          </a:xfrm>
          <a:prstGeom prst="rect">
            <a:avLst/>
          </a:prstGeom>
          <a:noFill/>
          <a:ln>
            <a:noFill/>
          </a:ln>
        </p:spPr>
        <p:txBody>
          <a:bodyPr anchorCtr="0" anchor="ctr" bIns="160225" lIns="320450" spcFirstLastPara="1" rIns="320450" wrap="square" tIns="160225">
            <a:noAutofit/>
          </a:bodyPr>
          <a:lstStyle/>
          <a:p>
            <a:pPr indent="0" lvl="0" marL="0" rtl="0" algn="l">
              <a:lnSpc>
                <a:spcPct val="115000"/>
              </a:lnSpc>
              <a:spcBef>
                <a:spcPts val="1200"/>
              </a:spcBef>
              <a:spcAft>
                <a:spcPts val="0"/>
              </a:spcAft>
              <a:buClr>
                <a:schemeClr val="dk1"/>
              </a:buClr>
              <a:buSzPts val="1100"/>
              <a:buFont typeface="Arial"/>
              <a:buNone/>
            </a:pPr>
            <a:r>
              <a:t/>
            </a:r>
            <a:endParaRPr sz="3400">
              <a:solidFill>
                <a:schemeClr val="dk1"/>
              </a:solidFill>
            </a:endParaRPr>
          </a:p>
          <a:p>
            <a:pPr indent="0" lvl="0" marL="0" rtl="0" algn="l">
              <a:lnSpc>
                <a:spcPct val="100000"/>
              </a:lnSpc>
              <a:spcBef>
                <a:spcPts val="1200"/>
              </a:spcBef>
              <a:spcAft>
                <a:spcPts val="0"/>
              </a:spcAft>
              <a:buClr>
                <a:schemeClr val="dk1"/>
              </a:buClr>
              <a:buSzPts val="1100"/>
              <a:buFont typeface="Arial"/>
              <a:buNone/>
            </a:pPr>
            <a:r>
              <a:rPr b="1" lang="en-US" sz="3500">
                <a:solidFill>
                  <a:schemeClr val="dk1"/>
                </a:solidFill>
              </a:rPr>
              <a:t>Annie Jensen, Stefan A. Veizades, </a:t>
            </a:r>
            <a:r>
              <a:rPr b="1" lang="en-US" sz="3500">
                <a:solidFill>
                  <a:srgbClr val="323130"/>
                </a:solidFill>
                <a:highlight>
                  <a:srgbClr val="FFFFFF"/>
                </a:highlight>
              </a:rPr>
              <a:t>Joshua J. Quintanilla</a:t>
            </a:r>
            <a:r>
              <a:rPr b="1" lang="en-US" sz="3500">
                <a:solidFill>
                  <a:schemeClr val="dk1"/>
                </a:solidFill>
              </a:rPr>
              <a:t>, Dr. Charles Chan, and Dr. Patricia K. Nguyen, Department of Medicine (Cardiovascular Medicine), Stanford </a:t>
            </a:r>
            <a:r>
              <a:rPr b="1" lang="en-US" sz="3500">
                <a:solidFill>
                  <a:schemeClr val="dk1"/>
                </a:solidFill>
              </a:rPr>
              <a:t>University</a:t>
            </a:r>
            <a:r>
              <a:rPr b="1" lang="en-US" sz="3500">
                <a:solidFill>
                  <a:schemeClr val="dk1"/>
                </a:solidFill>
              </a:rPr>
              <a:t>, CA, USA</a:t>
            </a:r>
            <a:r>
              <a:rPr b="1" lang="en-US" sz="3200">
                <a:solidFill>
                  <a:schemeClr val="dk1"/>
                </a:solidFill>
              </a:rPr>
              <a:t>  </a:t>
            </a:r>
            <a:r>
              <a:rPr lang="en-US" sz="3200">
                <a:solidFill>
                  <a:schemeClr val="dk1"/>
                </a:solidFill>
              </a:rPr>
              <a:t>   </a:t>
            </a:r>
            <a:r>
              <a:rPr lang="en-US" sz="3000">
                <a:solidFill>
                  <a:schemeClr val="dk1"/>
                </a:solidFill>
              </a:rPr>
              <a:t> </a:t>
            </a:r>
            <a:r>
              <a:rPr lang="en-US" sz="2800">
                <a:solidFill>
                  <a:schemeClr val="dk1"/>
                </a:solidFill>
              </a:rPr>
              <a:t>                   	</a:t>
            </a:r>
            <a:endParaRPr sz="28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2800">
              <a:solidFill>
                <a:schemeClr val="dk1"/>
              </a:solidFill>
            </a:endParaRPr>
          </a:p>
          <a:p>
            <a:pPr indent="0" lvl="0" marL="0" marR="0" rtl="0" algn="ctr">
              <a:lnSpc>
                <a:spcPct val="100000"/>
              </a:lnSpc>
              <a:spcBef>
                <a:spcPts val="0"/>
              </a:spcBef>
              <a:spcAft>
                <a:spcPts val="0"/>
              </a:spcAft>
              <a:buClr>
                <a:schemeClr val="lt1"/>
              </a:buClr>
              <a:buSzPts val="900"/>
              <a:buFont typeface="Arial"/>
              <a:buNone/>
            </a:pPr>
            <a:r>
              <a:t/>
            </a:r>
            <a:endParaRPr b="1" sz="3600">
              <a:solidFill>
                <a:schemeClr val="dk1"/>
              </a:solidFill>
            </a:endParaRPr>
          </a:p>
        </p:txBody>
      </p:sp>
      <p:sp>
        <p:nvSpPr>
          <p:cNvPr id="79" name="Google Shape;79;g11af766d503_0_634"/>
          <p:cNvSpPr txBox="1"/>
          <p:nvPr/>
        </p:nvSpPr>
        <p:spPr>
          <a:xfrm>
            <a:off x="6291214" y="3358848"/>
            <a:ext cx="24807300" cy="979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Arial"/>
              <a:buNone/>
            </a:pPr>
            <a:r>
              <a:t/>
            </a:r>
            <a:endParaRPr b="0" i="0" sz="1400" u="none" cap="none" strike="noStrike">
              <a:solidFill>
                <a:srgbClr val="000000"/>
              </a:solidFill>
              <a:latin typeface="Arial"/>
              <a:ea typeface="Arial"/>
              <a:cs typeface="Arial"/>
              <a:sym typeface="Arial"/>
            </a:endParaRPr>
          </a:p>
        </p:txBody>
      </p:sp>
      <p:pic>
        <p:nvPicPr>
          <p:cNvPr descr="Logo&#10;&#10;Description automatically generated" id="80" name="Google Shape;80;g11af766d503_0_634"/>
          <p:cNvPicPr preferRelativeResize="0"/>
          <p:nvPr/>
        </p:nvPicPr>
        <p:blipFill rotWithShape="1">
          <a:blip r:embed="rId4">
            <a:alphaModFix/>
          </a:blip>
          <a:srcRect b="0" l="0" r="0" t="0"/>
          <a:stretch/>
        </p:blipFill>
        <p:spPr>
          <a:xfrm>
            <a:off x="518526" y="1371600"/>
            <a:ext cx="4726431" cy="1524001"/>
          </a:xfrm>
          <a:prstGeom prst="rect">
            <a:avLst/>
          </a:prstGeom>
          <a:noFill/>
          <a:ln>
            <a:noFill/>
          </a:ln>
        </p:spPr>
      </p:pic>
      <p:pic>
        <p:nvPicPr>
          <p:cNvPr id="81" name="Google Shape;81;g11af766d503_0_634"/>
          <p:cNvPicPr preferRelativeResize="0"/>
          <p:nvPr/>
        </p:nvPicPr>
        <p:blipFill>
          <a:blip r:embed="rId5">
            <a:alphaModFix/>
          </a:blip>
          <a:stretch>
            <a:fillRect/>
          </a:stretch>
        </p:blipFill>
        <p:spPr>
          <a:xfrm>
            <a:off x="36818700" y="822892"/>
            <a:ext cx="5248275" cy="2511657"/>
          </a:xfrm>
          <a:prstGeom prst="rect">
            <a:avLst/>
          </a:prstGeom>
          <a:noFill/>
          <a:ln>
            <a:noFill/>
          </a:ln>
        </p:spPr>
      </p:pic>
      <p:pic>
        <p:nvPicPr>
          <p:cNvPr id="82" name="Google Shape;82;g11af766d503_0_634"/>
          <p:cNvPicPr preferRelativeResize="0"/>
          <p:nvPr/>
        </p:nvPicPr>
        <p:blipFill>
          <a:blip r:embed="rId6">
            <a:alphaModFix/>
          </a:blip>
          <a:stretch>
            <a:fillRect/>
          </a:stretch>
        </p:blipFill>
        <p:spPr>
          <a:xfrm>
            <a:off x="5662975" y="1294125"/>
            <a:ext cx="5768750" cy="1678950"/>
          </a:xfrm>
          <a:prstGeom prst="rect">
            <a:avLst/>
          </a:prstGeom>
          <a:noFill/>
          <a:ln>
            <a:noFill/>
          </a:ln>
        </p:spPr>
      </p:pic>
      <p:sp>
        <p:nvSpPr>
          <p:cNvPr id="83" name="Google Shape;83;g11af766d503_0_634"/>
          <p:cNvSpPr txBox="1"/>
          <p:nvPr/>
        </p:nvSpPr>
        <p:spPr>
          <a:xfrm>
            <a:off x="29010025" y="24243450"/>
            <a:ext cx="5768700" cy="337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solidFill>
                  <a:srgbClr val="008000"/>
                </a:solidFill>
              </a:rPr>
              <a:t>We thank the CIRM Program, CIRM Grant number CIRM Bridges 3.0 #EDUC2-12620, for making this research possible, as well as, Cal Poly Humboldt University and Stanford University. A special thank you to Dr. Jenny Cappuccio, Dr. Amy Sprowles, Dr. Brigitte Blackman, and many more who made this program possible.</a:t>
            </a:r>
            <a:endParaRPr b="1" sz="2600">
              <a:solidFill>
                <a:srgbClr val="008000"/>
              </a:solidFill>
            </a:endParaRPr>
          </a:p>
        </p:txBody>
      </p:sp>
      <p:sp>
        <p:nvSpPr>
          <p:cNvPr id="84" name="Google Shape;84;g11af766d503_0_634"/>
          <p:cNvSpPr txBox="1"/>
          <p:nvPr/>
        </p:nvSpPr>
        <p:spPr>
          <a:xfrm>
            <a:off x="1039925" y="21335425"/>
            <a:ext cx="107124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p>
          <a:p>
            <a:pPr indent="0" lvl="0" marL="0" rtl="0" algn="just">
              <a:lnSpc>
                <a:spcPct val="200000"/>
              </a:lnSpc>
              <a:spcBef>
                <a:spcPts val="1200"/>
              </a:spcBef>
              <a:spcAft>
                <a:spcPts val="1200"/>
              </a:spcAft>
              <a:buClr>
                <a:schemeClr val="dk1"/>
              </a:buClr>
              <a:buSzPts val="1100"/>
              <a:buFont typeface="Arial"/>
              <a:buNone/>
            </a:pPr>
            <a:r>
              <a:t/>
            </a:r>
            <a:endParaRPr/>
          </a:p>
        </p:txBody>
      </p:sp>
      <p:pic>
        <p:nvPicPr>
          <p:cNvPr id="85" name="Google Shape;85;g11af766d503_0_634"/>
          <p:cNvPicPr preferRelativeResize="0"/>
          <p:nvPr/>
        </p:nvPicPr>
        <p:blipFill rotWithShape="1">
          <a:blip r:embed="rId7">
            <a:alphaModFix/>
          </a:blip>
          <a:srcRect b="0" l="2251" r="5489" t="0"/>
          <a:stretch/>
        </p:blipFill>
        <p:spPr>
          <a:xfrm>
            <a:off x="12513475" y="10136100"/>
            <a:ext cx="15117476" cy="4958871"/>
          </a:xfrm>
          <a:prstGeom prst="rect">
            <a:avLst/>
          </a:prstGeom>
          <a:noFill/>
          <a:ln>
            <a:noFill/>
          </a:ln>
        </p:spPr>
      </p:pic>
      <p:pic>
        <p:nvPicPr>
          <p:cNvPr id="86" name="Google Shape;86;g11af766d503_0_634"/>
          <p:cNvPicPr preferRelativeResize="0"/>
          <p:nvPr/>
        </p:nvPicPr>
        <p:blipFill>
          <a:blip r:embed="rId8">
            <a:alphaModFix/>
          </a:blip>
          <a:stretch>
            <a:fillRect/>
          </a:stretch>
        </p:blipFill>
        <p:spPr>
          <a:xfrm>
            <a:off x="13225700" y="6070735"/>
            <a:ext cx="13393500" cy="3715215"/>
          </a:xfrm>
          <a:prstGeom prst="rect">
            <a:avLst/>
          </a:prstGeom>
          <a:noFill/>
          <a:ln>
            <a:noFill/>
          </a:ln>
        </p:spPr>
      </p:pic>
      <p:pic>
        <p:nvPicPr>
          <p:cNvPr id="87" name="Google Shape;87;g11af766d503_0_634"/>
          <p:cNvPicPr preferRelativeResize="0"/>
          <p:nvPr/>
        </p:nvPicPr>
        <p:blipFill>
          <a:blip r:embed="rId9">
            <a:alphaModFix/>
          </a:blip>
          <a:stretch>
            <a:fillRect/>
          </a:stretch>
        </p:blipFill>
        <p:spPr>
          <a:xfrm>
            <a:off x="28922576" y="5589876"/>
            <a:ext cx="12861379" cy="4038600"/>
          </a:xfrm>
          <a:prstGeom prst="rect">
            <a:avLst/>
          </a:prstGeom>
          <a:noFill/>
          <a:ln>
            <a:noFill/>
          </a:ln>
        </p:spPr>
      </p:pic>
      <p:pic>
        <p:nvPicPr>
          <p:cNvPr id="88" name="Google Shape;88;g11af766d503_0_634"/>
          <p:cNvPicPr preferRelativeResize="0"/>
          <p:nvPr/>
        </p:nvPicPr>
        <p:blipFill>
          <a:blip r:embed="rId10">
            <a:alphaModFix/>
          </a:blip>
          <a:stretch>
            <a:fillRect/>
          </a:stretch>
        </p:blipFill>
        <p:spPr>
          <a:xfrm>
            <a:off x="29620887" y="9650388"/>
            <a:ext cx="10509883" cy="5486400"/>
          </a:xfrm>
          <a:prstGeom prst="rect">
            <a:avLst/>
          </a:prstGeom>
          <a:noFill/>
          <a:ln>
            <a:noFill/>
          </a:ln>
        </p:spPr>
      </p:pic>
      <p:pic>
        <p:nvPicPr>
          <p:cNvPr id="89" name="Google Shape;89;g11af766d503_0_634"/>
          <p:cNvPicPr preferRelativeResize="0"/>
          <p:nvPr/>
        </p:nvPicPr>
        <p:blipFill>
          <a:blip r:embed="rId11">
            <a:alphaModFix/>
          </a:blip>
          <a:stretch>
            <a:fillRect/>
          </a:stretch>
        </p:blipFill>
        <p:spPr>
          <a:xfrm>
            <a:off x="14433352" y="17945100"/>
            <a:ext cx="10509901" cy="5181097"/>
          </a:xfrm>
          <a:prstGeom prst="rect">
            <a:avLst/>
          </a:prstGeom>
          <a:noFill/>
          <a:ln>
            <a:noFill/>
          </a:ln>
        </p:spPr>
      </p:pic>
      <p:pic>
        <p:nvPicPr>
          <p:cNvPr id="90" name="Google Shape;90;g11af766d503_0_634"/>
          <p:cNvPicPr preferRelativeResize="0"/>
          <p:nvPr/>
        </p:nvPicPr>
        <p:blipFill>
          <a:blip r:embed="rId12">
            <a:alphaModFix/>
          </a:blip>
          <a:stretch>
            <a:fillRect/>
          </a:stretch>
        </p:blipFill>
        <p:spPr>
          <a:xfrm>
            <a:off x="14573728" y="23013903"/>
            <a:ext cx="10509901" cy="3765951"/>
          </a:xfrm>
          <a:prstGeom prst="rect">
            <a:avLst/>
          </a:prstGeom>
          <a:noFill/>
          <a:ln>
            <a:noFill/>
          </a:ln>
        </p:spPr>
      </p:pic>
      <p:sp>
        <p:nvSpPr>
          <p:cNvPr id="91" name="Google Shape;91;g11af766d503_0_634"/>
          <p:cNvSpPr txBox="1"/>
          <p:nvPr/>
        </p:nvSpPr>
        <p:spPr>
          <a:xfrm>
            <a:off x="13816275" y="14935200"/>
            <a:ext cx="133935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sz="2400">
                <a:solidFill>
                  <a:schemeClr val="dk1"/>
                </a:solidFill>
              </a:rPr>
              <a:t>F</a:t>
            </a:r>
            <a:r>
              <a:rPr b="1" lang="en-US" sz="2400">
                <a:solidFill>
                  <a:schemeClr val="dk1"/>
                </a:solidFill>
              </a:rPr>
              <a:t>IGURE 1</a:t>
            </a:r>
            <a:r>
              <a:rPr lang="en-US" sz="2500">
                <a:solidFill>
                  <a:schemeClr val="dk1"/>
                </a:solidFill>
              </a:rPr>
              <a:t>. </a:t>
            </a:r>
            <a:r>
              <a:rPr lang="en-US" sz="2500">
                <a:solidFill>
                  <a:schemeClr val="dk1"/>
                </a:solidFill>
              </a:rPr>
              <a:t>Flow chart of methods used: tissue digestion, FACS, and 10x. </a:t>
            </a:r>
            <a:r>
              <a:rPr lang="en-US" sz="2500">
                <a:solidFill>
                  <a:schemeClr val="dk1"/>
                </a:solidFill>
              </a:rPr>
              <a:t>   </a:t>
            </a:r>
            <a:endParaRPr sz="2500">
              <a:solidFill>
                <a:schemeClr val="dk1"/>
              </a:solidFill>
            </a:endParaRPr>
          </a:p>
        </p:txBody>
      </p:sp>
      <p:sp>
        <p:nvSpPr>
          <p:cNvPr id="92" name="Google Shape;92;g11af766d503_0_634"/>
          <p:cNvSpPr txBox="1"/>
          <p:nvPr/>
        </p:nvSpPr>
        <p:spPr>
          <a:xfrm>
            <a:off x="13291575" y="26586300"/>
            <a:ext cx="13918200" cy="2201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2400">
                <a:solidFill>
                  <a:schemeClr val="dk1"/>
                </a:solidFill>
              </a:rPr>
              <a:t>F</a:t>
            </a:r>
            <a:r>
              <a:rPr b="1" lang="en-US" sz="2400">
                <a:solidFill>
                  <a:schemeClr val="dk1"/>
                </a:solidFill>
              </a:rPr>
              <a:t>IGURE 2</a:t>
            </a:r>
            <a:r>
              <a:rPr lang="en-US" sz="2500">
                <a:solidFill>
                  <a:schemeClr val="dk1"/>
                </a:solidFill>
              </a:rPr>
              <a:t>. </a:t>
            </a:r>
            <a:r>
              <a:rPr lang="en-US" sz="2400">
                <a:solidFill>
                  <a:schemeClr val="dk1"/>
                </a:solidFill>
              </a:rPr>
              <a:t>Top: Histological view of plaque progression. Below: Immunohistochemistry </a:t>
            </a:r>
            <a:r>
              <a:rPr lang="en-US" sz="2400">
                <a:solidFill>
                  <a:srgbClr val="0E101A"/>
                </a:solidFill>
              </a:rPr>
              <a:t>of coronary T cells. DAPI: stains nuclei (blue), CD 8: stains CD8 positive suppressor T cells (green)</a:t>
            </a:r>
            <a:r>
              <a:rPr b="1" lang="en-US" sz="2400">
                <a:solidFill>
                  <a:srgbClr val="0E101A"/>
                </a:solidFill>
              </a:rPr>
              <a:t>, </a:t>
            </a:r>
            <a:r>
              <a:rPr lang="en-US" sz="2400">
                <a:solidFill>
                  <a:srgbClr val="0E101A"/>
                </a:solidFill>
              </a:rPr>
              <a:t>CD45RO: stains memory T cells (pink</a:t>
            </a:r>
            <a:r>
              <a:rPr lang="en-US" sz="2400">
                <a:solidFill>
                  <a:schemeClr val="dk1"/>
                </a:solidFill>
              </a:rPr>
              <a:t>)</a:t>
            </a:r>
            <a:r>
              <a:rPr b="1" lang="en-US" sz="2400">
                <a:solidFill>
                  <a:schemeClr val="dk1"/>
                </a:solidFill>
              </a:rPr>
              <a:t>, </a:t>
            </a:r>
            <a:r>
              <a:rPr lang="en-US" sz="2400">
                <a:solidFill>
                  <a:schemeClr val="dk1"/>
                </a:solidFill>
              </a:rPr>
              <a:t>and</a:t>
            </a:r>
            <a:r>
              <a:rPr b="1" lang="en-US" sz="2400">
                <a:solidFill>
                  <a:schemeClr val="dk1"/>
                </a:solidFill>
              </a:rPr>
              <a:t> </a:t>
            </a:r>
            <a:r>
              <a:rPr lang="en-US" sz="2400">
                <a:solidFill>
                  <a:schemeClr val="dk1"/>
                </a:solidFill>
              </a:rPr>
              <a:t>CCr7: stains Naïve T cells (red). Majority of T cells expressed in plaque have memory effector phenotype, which lack of expression of CCr7.</a:t>
            </a:r>
            <a:endParaRPr sz="2400">
              <a:solidFill>
                <a:schemeClr val="dk1"/>
              </a:solidFill>
            </a:endParaRPr>
          </a:p>
          <a:p>
            <a:pPr indent="0" lvl="0" marL="0" rtl="0" algn="l">
              <a:lnSpc>
                <a:spcPct val="115000"/>
              </a:lnSpc>
              <a:spcBef>
                <a:spcPts val="1200"/>
              </a:spcBef>
              <a:spcAft>
                <a:spcPts val="1200"/>
              </a:spcAft>
              <a:buNone/>
            </a:pPr>
            <a:r>
              <a:t/>
            </a:r>
            <a:endParaRPr sz="2400">
              <a:solidFill>
                <a:schemeClr val="dk1"/>
              </a:solidFill>
            </a:endParaRPr>
          </a:p>
        </p:txBody>
      </p:sp>
      <p:sp>
        <p:nvSpPr>
          <p:cNvPr id="93" name="Google Shape;93;g11af766d503_0_634"/>
          <p:cNvSpPr txBox="1"/>
          <p:nvPr/>
        </p:nvSpPr>
        <p:spPr>
          <a:xfrm>
            <a:off x="30165350" y="14935200"/>
            <a:ext cx="11901600" cy="1339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2400">
                <a:solidFill>
                  <a:schemeClr val="dk1"/>
                </a:solidFill>
              </a:rPr>
              <a:t>FIGURE 3</a:t>
            </a:r>
            <a:r>
              <a:rPr lang="en-US" sz="2500">
                <a:solidFill>
                  <a:schemeClr val="dk1"/>
                </a:solidFill>
              </a:rPr>
              <a:t>.A. Mapping of phenotypes found in Alpha Beta T cells in plaque.  B. C</a:t>
            </a:r>
            <a:r>
              <a:rPr lang="en-US" sz="2500">
                <a:solidFill>
                  <a:schemeClr val="dk1"/>
                </a:solidFill>
              </a:rPr>
              <a:t>omputational ligand receptor analysis using the known interactions from gene expression profile gained by 10x 3 prime gene sequencing data.</a:t>
            </a:r>
            <a:endParaRPr sz="25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Jenny A. Cappuccio</dc:creator>
</cp:coreProperties>
</file>