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7772400" cx="10058400"/>
  <p:notesSz cx="6858000" cy="9144000"/>
  <p:embeddedFontLst>
    <p:embeddedFont>
      <p:font typeface="Libre Franklin SemiBold"/>
      <p:regular r:id="rId12"/>
      <p:bold r:id="rId13"/>
      <p:italic r:id="rId14"/>
      <p:boldItalic r:id="rId15"/>
    </p:embeddedFont>
    <p:embeddedFont>
      <p:font typeface="Oswald Medium"/>
      <p:regular r:id="rId16"/>
      <p:bold r:id="rId17"/>
    </p:embeddedFont>
    <p:embeddedFont>
      <p:font typeface="Libre Franklin"/>
      <p:regular r:id="rId18"/>
      <p:bold r:id="rId19"/>
      <p:italic r:id="rId20"/>
      <p:boldItalic r:id="rId21"/>
    </p:embeddedFont>
    <p:embeddedFont>
      <p:font typeface="Lobster"/>
      <p:regular r:id="rId22"/>
    </p:embeddedFont>
    <p:embeddedFont>
      <p:font typeface="Oswald Light"/>
      <p:regular r:id="rId23"/>
      <p:bold r:id="rId24"/>
    </p:embeddedFont>
    <p:embeddedFont>
      <p:font typeface="Playfair Display ExtraBold"/>
      <p:bold r:id="rId25"/>
      <p:boldItalic r:id="rId26"/>
    </p:embeddedFont>
    <p:embeddedFont>
      <p:font typeface="Oswald SemiBold"/>
      <p:regular r:id="rId27"/>
      <p:bold r:id="rId28"/>
    </p:embeddedFont>
    <p:embeddedFont>
      <p:font typeface="Libre Franklin ExtraLight"/>
      <p:regular r:id="rId29"/>
      <p:bold r:id="rId30"/>
      <p:italic r:id="rId31"/>
      <p:boldItalic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ibreFranklin-italic.fntdata"/><Relationship Id="rId22" Type="http://schemas.openxmlformats.org/officeDocument/2006/relationships/font" Target="fonts/Lobster-regular.fntdata"/><Relationship Id="rId21" Type="http://schemas.openxmlformats.org/officeDocument/2006/relationships/font" Target="fonts/LibreFranklin-boldItalic.fntdata"/><Relationship Id="rId24" Type="http://schemas.openxmlformats.org/officeDocument/2006/relationships/font" Target="fonts/OswaldLight-bold.fntdata"/><Relationship Id="rId23" Type="http://schemas.openxmlformats.org/officeDocument/2006/relationships/font" Target="fonts/Oswald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fairDisplayExtraBold-boldItalic.fntdata"/><Relationship Id="rId25" Type="http://schemas.openxmlformats.org/officeDocument/2006/relationships/font" Target="fonts/PlayfairDisplayExtraBold-bold.fntdata"/><Relationship Id="rId28" Type="http://schemas.openxmlformats.org/officeDocument/2006/relationships/font" Target="fonts/OswaldSemiBold-bold.fntdata"/><Relationship Id="rId27" Type="http://schemas.openxmlformats.org/officeDocument/2006/relationships/font" Target="fonts/OswaldSemiBold-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breFranklinExtraLigh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breFranklinExtraLight-italic.fntdata"/><Relationship Id="rId30" Type="http://schemas.openxmlformats.org/officeDocument/2006/relationships/font" Target="fonts/LibreFranklinExtraLight-bold.fntdata"/><Relationship Id="rId11" Type="http://schemas.openxmlformats.org/officeDocument/2006/relationships/slide" Target="slides/slide7.xml"/><Relationship Id="rId33" Type="http://schemas.openxmlformats.org/officeDocument/2006/relationships/font" Target="fonts/Oswald-regular.fntdata"/><Relationship Id="rId10" Type="http://schemas.openxmlformats.org/officeDocument/2006/relationships/slide" Target="slides/slide6.xml"/><Relationship Id="rId32" Type="http://schemas.openxmlformats.org/officeDocument/2006/relationships/font" Target="fonts/LibreFranklinExtraLight-boldItalic.fntdata"/><Relationship Id="rId13" Type="http://schemas.openxmlformats.org/officeDocument/2006/relationships/font" Target="fonts/LibreFranklinSemiBold-bold.fntdata"/><Relationship Id="rId12" Type="http://schemas.openxmlformats.org/officeDocument/2006/relationships/font" Target="fonts/LibreFranklinSemiBold-regular.fntdata"/><Relationship Id="rId34" Type="http://schemas.openxmlformats.org/officeDocument/2006/relationships/font" Target="fonts/Oswald-bold.fntdata"/><Relationship Id="rId15" Type="http://schemas.openxmlformats.org/officeDocument/2006/relationships/font" Target="fonts/LibreFranklinSemiBold-boldItalic.fntdata"/><Relationship Id="rId14" Type="http://schemas.openxmlformats.org/officeDocument/2006/relationships/font" Target="fonts/LibreFranklinSemiBold-italic.fntdata"/><Relationship Id="rId17" Type="http://schemas.openxmlformats.org/officeDocument/2006/relationships/font" Target="fonts/OswaldMedium-bold.fntdata"/><Relationship Id="rId16" Type="http://schemas.openxmlformats.org/officeDocument/2006/relationships/font" Target="fonts/OswaldMedium-regular.fntdata"/><Relationship Id="rId19" Type="http://schemas.openxmlformats.org/officeDocument/2006/relationships/font" Target="fonts/LibreFranklin-bold.fntdata"/><Relationship Id="rId18" Type="http://schemas.openxmlformats.org/officeDocument/2006/relationships/font" Target="fonts/LibreFrankl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62"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fca6c00991_0_211:notes"/>
          <p:cNvSpPr/>
          <p:nvPr>
            <p:ph idx="2" type="sldImg"/>
          </p:nvPr>
        </p:nvSpPr>
        <p:spPr>
          <a:xfrm>
            <a:off x="121056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fca6c00991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Twelve page template - outer cover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2495ea600_0_11:notes"/>
          <p:cNvSpPr/>
          <p:nvPr>
            <p:ph idx="2" type="sldImg"/>
          </p:nvPr>
        </p:nvSpPr>
        <p:spPr>
          <a:xfrm>
            <a:off x="121056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2495ea60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Twelve page template - inner cover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ca6c00991_0_233:notes"/>
          <p:cNvSpPr/>
          <p:nvPr>
            <p:ph idx="2" type="sldImg"/>
          </p:nvPr>
        </p:nvSpPr>
        <p:spPr>
          <a:xfrm>
            <a:off x="121056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ca6c00991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Twelve page template - middle leaf (face same side as outer cover)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ca6c00991_0_243:notes"/>
          <p:cNvSpPr/>
          <p:nvPr>
            <p:ph idx="2" type="sldImg"/>
          </p:nvPr>
        </p:nvSpPr>
        <p:spPr>
          <a:xfrm>
            <a:off x="121056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ca6c00991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Twelve page template - middle leaf (face same side as inner cover)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fca6c00991_0_254:notes"/>
          <p:cNvSpPr/>
          <p:nvPr>
            <p:ph idx="2" type="sldImg"/>
          </p:nvPr>
        </p:nvSpPr>
        <p:spPr>
          <a:xfrm>
            <a:off x="121056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fca6c00991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Twelve page template - inner leaf (face same side as outer cover)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fca6c00991_0_265:notes"/>
          <p:cNvSpPr/>
          <p:nvPr>
            <p:ph idx="2" type="sldImg"/>
          </p:nvPr>
        </p:nvSpPr>
        <p:spPr>
          <a:xfrm>
            <a:off x="121056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fca6c00991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Twelve page template - inner leaf (middle pages)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fca6c00991_0_97:notes"/>
          <p:cNvSpPr/>
          <p:nvPr>
            <p:ph idx="2" type="sldImg"/>
          </p:nvPr>
        </p:nvSpPr>
        <p:spPr>
          <a:xfrm>
            <a:off x="121056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fca6c00991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Overview,explanation, and visual map</a:t>
            </a:r>
            <a:endParaRPr/>
          </a:p>
          <a:p>
            <a:pPr indent="0" lvl="0" marL="0" rtl="0" algn="l">
              <a:spcBef>
                <a:spcPts val="0"/>
              </a:spcBef>
              <a:spcAft>
                <a:spcPts val="0"/>
              </a:spcAft>
              <a:buNone/>
            </a:pPr>
            <a:r>
              <a:rPr lang="en"/>
              <a:t>This slide includes a visual representation of what each page of a 12 page booklet would look like and how a booklet with more pages can be constructed. Refer to the written explanation for a non-visual description of the two different methods.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42870" y="4282678"/>
            <a:ext cx="9372600" cy="1197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5" y="7835282"/>
            <a:ext cx="9372600" cy="8652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ibre Franklin"/>
              <a:buChar char="●"/>
              <a:defRPr sz="1800">
                <a:solidFill>
                  <a:schemeClr val="dk2"/>
                </a:solidFill>
                <a:latin typeface="Libre Franklin"/>
                <a:ea typeface="Libre Franklin"/>
                <a:cs typeface="Libre Franklin"/>
                <a:sym typeface="Libre Franklin"/>
              </a:defRPr>
            </a:lvl1pPr>
            <a:lvl2pPr indent="-317500" lvl="1" marL="914400">
              <a:lnSpc>
                <a:spcPct val="115000"/>
              </a:lnSpc>
              <a:spcBef>
                <a:spcPts val="160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2pPr>
            <a:lvl3pPr indent="-317500" lvl="2" marL="1371600">
              <a:lnSpc>
                <a:spcPct val="115000"/>
              </a:lnSpc>
              <a:spcBef>
                <a:spcPts val="160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3pPr>
            <a:lvl4pPr indent="-317500" lvl="3" marL="1828800">
              <a:lnSpc>
                <a:spcPct val="115000"/>
              </a:lnSpc>
              <a:spcBef>
                <a:spcPts val="160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4pPr>
            <a:lvl5pPr indent="-317500" lvl="4" marL="2286000">
              <a:lnSpc>
                <a:spcPct val="115000"/>
              </a:lnSpc>
              <a:spcBef>
                <a:spcPts val="160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5pPr>
            <a:lvl6pPr indent="-317500" lvl="5" marL="2743200">
              <a:lnSpc>
                <a:spcPct val="115000"/>
              </a:lnSpc>
              <a:spcBef>
                <a:spcPts val="160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6pPr>
            <a:lvl7pPr indent="-317500" lvl="6" marL="3200400">
              <a:lnSpc>
                <a:spcPct val="115000"/>
              </a:lnSpc>
              <a:spcBef>
                <a:spcPts val="160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7pPr>
            <a:lvl8pPr indent="-317500" lvl="7" marL="3657600">
              <a:lnSpc>
                <a:spcPct val="115000"/>
              </a:lnSpc>
              <a:spcBef>
                <a:spcPts val="160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8pPr>
            <a:lvl9pPr indent="-317500" lvl="8" marL="4114800">
              <a:lnSpc>
                <a:spcPct val="115000"/>
              </a:lnSpc>
              <a:spcBef>
                <a:spcPts val="1600"/>
              </a:spcBef>
              <a:spcAft>
                <a:spcPts val="1600"/>
              </a:spcAft>
              <a:buClr>
                <a:schemeClr val="dk2"/>
              </a:buClr>
              <a:buSzPts val="1400"/>
              <a:buFont typeface="Libre Franklin"/>
              <a:buChar char="■"/>
              <a:defRPr>
                <a:solidFill>
                  <a:schemeClr val="dk2"/>
                </a:solidFill>
                <a:latin typeface="Libre Franklin"/>
                <a:ea typeface="Libre Franklin"/>
                <a:cs typeface="Libre Franklin"/>
                <a:sym typeface="Libre Franklin"/>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jpg"/><Relationship Id="rId5" Type="http://schemas.openxmlformats.org/officeDocument/2006/relationships/image" Target="../media/image3.jpg"/><Relationship Id="rId6" Type="http://schemas.openxmlformats.org/officeDocument/2006/relationships/image" Target="../media/image7.png"/><Relationship Id="rId7" Type="http://schemas.openxmlformats.org/officeDocument/2006/relationships/image" Target="../media/image4.jpg"/><Relationship Id="rId8"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8.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1.jpg"/><Relationship Id="rId10" Type="http://schemas.openxmlformats.org/officeDocument/2006/relationships/image" Target="../media/image22.png"/><Relationship Id="rId9" Type="http://schemas.openxmlformats.org/officeDocument/2006/relationships/image" Target="../media/image19.jpg"/><Relationship Id="rId5" Type="http://schemas.openxmlformats.org/officeDocument/2006/relationships/image" Target="../media/image2.jpg"/><Relationship Id="rId6" Type="http://schemas.openxmlformats.org/officeDocument/2006/relationships/image" Target="../media/image17.jpg"/><Relationship Id="rId7" Type="http://schemas.openxmlformats.org/officeDocument/2006/relationships/image" Target="../media/image21.png"/><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11" Type="http://schemas.openxmlformats.org/officeDocument/2006/relationships/image" Target="../media/image28.jpg"/><Relationship Id="rId10" Type="http://schemas.openxmlformats.org/officeDocument/2006/relationships/image" Target="../media/image27.jpg"/><Relationship Id="rId13" Type="http://schemas.openxmlformats.org/officeDocument/2006/relationships/image" Target="../media/image30.jpg"/><Relationship Id="rId12" Type="http://schemas.openxmlformats.org/officeDocument/2006/relationships/image" Target="../media/image23.jpg"/><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26.png"/><Relationship Id="rId9" Type="http://schemas.openxmlformats.org/officeDocument/2006/relationships/image" Target="../media/image24.jpg"/><Relationship Id="rId14" Type="http://schemas.openxmlformats.org/officeDocument/2006/relationships/image" Target="../media/image29.jpg"/><Relationship Id="rId5" Type="http://schemas.openxmlformats.org/officeDocument/2006/relationships/image" Target="../media/image16.jpg"/><Relationship Id="rId6" Type="http://schemas.openxmlformats.org/officeDocument/2006/relationships/image" Target="../media/image18.jpg"/><Relationship Id="rId7" Type="http://schemas.openxmlformats.org/officeDocument/2006/relationships/image" Target="../media/image14.png"/><Relationship Id="rId8"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5" y="7835282"/>
            <a:ext cx="9372600" cy="86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Twelve page template - outer cover</a:t>
            </a:r>
            <a:endParaRPr/>
          </a:p>
        </p:txBody>
      </p:sp>
      <p:sp>
        <p:nvSpPr>
          <p:cNvPr id="55" name="Google Shape;55;p13"/>
          <p:cNvSpPr txBox="1"/>
          <p:nvPr/>
        </p:nvSpPr>
        <p:spPr>
          <a:xfrm>
            <a:off x="-2703575" y="833225"/>
            <a:ext cx="2790600" cy="11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200">
                <a:solidFill>
                  <a:srgbClr val="000000"/>
                </a:solidFill>
                <a:latin typeface="Libre Franklin"/>
                <a:ea typeface="Libre Franklin"/>
                <a:cs typeface="Libre Franklin"/>
                <a:sym typeface="Libre Franklin"/>
              </a:rPr>
              <a:t>Page </a:t>
            </a:r>
            <a:r>
              <a:rPr lang="en" sz="5200">
                <a:latin typeface="Libre Franklin"/>
                <a:ea typeface="Libre Franklin"/>
                <a:cs typeface="Libre Franklin"/>
                <a:sym typeface="Libre Franklin"/>
              </a:rPr>
              <a:t>12 (back cover)</a:t>
            </a:r>
            <a:endParaRPr sz="5200">
              <a:solidFill>
                <a:srgbClr val="000000"/>
              </a:solidFill>
              <a:latin typeface="Libre Franklin"/>
              <a:ea typeface="Libre Franklin"/>
              <a:cs typeface="Libre Franklin"/>
              <a:sym typeface="Libre Franklin"/>
            </a:endParaRPr>
          </a:p>
        </p:txBody>
      </p:sp>
      <p:sp>
        <p:nvSpPr>
          <p:cNvPr id="56" name="Google Shape;56;p13"/>
          <p:cNvSpPr txBox="1"/>
          <p:nvPr/>
        </p:nvSpPr>
        <p:spPr>
          <a:xfrm>
            <a:off x="10637175" y="985625"/>
            <a:ext cx="2430300" cy="11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200">
                <a:solidFill>
                  <a:srgbClr val="000000"/>
                </a:solidFill>
                <a:latin typeface="Libre Franklin"/>
                <a:ea typeface="Libre Franklin"/>
                <a:cs typeface="Libre Franklin"/>
                <a:sym typeface="Libre Franklin"/>
              </a:rPr>
              <a:t>Page </a:t>
            </a:r>
            <a:r>
              <a:rPr lang="en" sz="5200">
                <a:latin typeface="Libre Franklin"/>
                <a:ea typeface="Libre Franklin"/>
                <a:cs typeface="Libre Franklin"/>
                <a:sym typeface="Libre Franklin"/>
              </a:rPr>
              <a:t>1 (front cover)</a:t>
            </a:r>
            <a:endParaRPr sz="5200">
              <a:solidFill>
                <a:srgbClr val="000000"/>
              </a:solidFill>
              <a:latin typeface="Libre Franklin"/>
              <a:ea typeface="Libre Franklin"/>
              <a:cs typeface="Libre Franklin"/>
              <a:sym typeface="Libre Franklin"/>
            </a:endParaRPr>
          </a:p>
        </p:txBody>
      </p:sp>
      <p:cxnSp>
        <p:nvCxnSpPr>
          <p:cNvPr id="57" name="Google Shape;57;p13"/>
          <p:cNvCxnSpPr/>
          <p:nvPr/>
        </p:nvCxnSpPr>
        <p:spPr>
          <a:xfrm>
            <a:off x="5030300" y="-198975"/>
            <a:ext cx="3000" cy="171000"/>
          </a:xfrm>
          <a:prstGeom prst="straightConnector1">
            <a:avLst/>
          </a:prstGeom>
          <a:noFill/>
          <a:ln cap="flat" cmpd="sng" w="9525">
            <a:solidFill>
              <a:schemeClr val="dk2"/>
            </a:solidFill>
            <a:prstDash val="solid"/>
            <a:round/>
            <a:headEnd len="med" w="med" type="none"/>
            <a:tailEnd len="med" w="med" type="none"/>
          </a:ln>
        </p:spPr>
      </p:cxnSp>
      <p:sp>
        <p:nvSpPr>
          <p:cNvPr id="58" name="Google Shape;58;p13"/>
          <p:cNvSpPr txBox="1"/>
          <p:nvPr/>
        </p:nvSpPr>
        <p:spPr>
          <a:xfrm>
            <a:off x="0" y="721350"/>
            <a:ext cx="50334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12</a:t>
            </a:r>
            <a:endParaRPr sz="30000">
              <a:latin typeface="Libre Franklin"/>
              <a:ea typeface="Libre Franklin"/>
              <a:cs typeface="Libre Franklin"/>
              <a:sym typeface="Libre Franklin"/>
            </a:endParaRPr>
          </a:p>
        </p:txBody>
      </p:sp>
      <p:sp>
        <p:nvSpPr>
          <p:cNvPr id="59" name="Google Shape;59;p13"/>
          <p:cNvSpPr txBox="1"/>
          <p:nvPr/>
        </p:nvSpPr>
        <p:spPr>
          <a:xfrm>
            <a:off x="5025000" y="721350"/>
            <a:ext cx="50334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1</a:t>
            </a:r>
            <a:endParaRPr sz="30000">
              <a:latin typeface="Libre Franklin"/>
              <a:ea typeface="Libre Franklin"/>
              <a:cs typeface="Libre Franklin"/>
              <a:sym typeface="Libre Franklin"/>
            </a:endParaRPr>
          </a:p>
        </p:txBody>
      </p:sp>
      <p:cxnSp>
        <p:nvCxnSpPr>
          <p:cNvPr id="60" name="Google Shape;60;p13"/>
          <p:cNvCxnSpPr/>
          <p:nvPr/>
        </p:nvCxnSpPr>
        <p:spPr>
          <a:xfrm>
            <a:off x="5030300" y="-198975"/>
            <a:ext cx="3000" cy="171000"/>
          </a:xfrm>
          <a:prstGeom prst="straightConnector1">
            <a:avLst/>
          </a:prstGeom>
          <a:noFill/>
          <a:ln cap="flat" cmpd="sng" w="9525">
            <a:solidFill>
              <a:srgbClr val="595959"/>
            </a:solidFill>
            <a:prstDash val="solid"/>
            <a:round/>
            <a:headEnd len="med" w="med" type="none"/>
            <a:tailEnd len="med" w="med" type="none"/>
          </a:ln>
        </p:spPr>
      </p:cxnSp>
      <p:sp>
        <p:nvSpPr>
          <p:cNvPr id="61" name="Google Shape;61;p13"/>
          <p:cNvSpPr txBox="1"/>
          <p:nvPr/>
        </p:nvSpPr>
        <p:spPr>
          <a:xfrm>
            <a:off x="534750" y="721350"/>
            <a:ext cx="40167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0">
              <a:latin typeface="Libre Franklin"/>
              <a:ea typeface="Libre Franklin"/>
              <a:cs typeface="Libre Franklin"/>
              <a:sym typeface="Libre Franklin"/>
            </a:endParaRPr>
          </a:p>
        </p:txBody>
      </p:sp>
      <p:sp>
        <p:nvSpPr>
          <p:cNvPr id="62" name="Google Shape;62;p13"/>
          <p:cNvSpPr txBox="1"/>
          <p:nvPr/>
        </p:nvSpPr>
        <p:spPr>
          <a:xfrm>
            <a:off x="534750" y="721350"/>
            <a:ext cx="40167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4</a:t>
            </a:r>
            <a:endParaRPr sz="30000">
              <a:latin typeface="Libre Franklin"/>
              <a:ea typeface="Libre Franklin"/>
              <a:cs typeface="Libre Franklin"/>
              <a:sym typeface="Libre Franklin"/>
            </a:endParaRPr>
          </a:p>
        </p:txBody>
      </p:sp>
      <p:sp>
        <p:nvSpPr>
          <p:cNvPr id="63" name="Google Shape;63;p13"/>
          <p:cNvSpPr/>
          <p:nvPr/>
        </p:nvSpPr>
        <p:spPr>
          <a:xfrm>
            <a:off x="29100" y="23525"/>
            <a:ext cx="5028000" cy="7772400"/>
          </a:xfrm>
          <a:prstGeom prst="rect">
            <a:avLst/>
          </a:prstGeom>
          <a:solidFill>
            <a:srgbClr val="000000"/>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64" name="Google Shape;64;p13"/>
          <p:cNvSpPr txBox="1"/>
          <p:nvPr/>
        </p:nvSpPr>
        <p:spPr>
          <a:xfrm>
            <a:off x="352400" y="371975"/>
            <a:ext cx="3778500" cy="200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900">
                <a:solidFill>
                  <a:srgbClr val="FFFFFF"/>
                </a:solidFill>
                <a:latin typeface="Lobster"/>
                <a:ea typeface="Lobster"/>
                <a:cs typeface="Lobster"/>
                <a:sym typeface="Lobster"/>
              </a:rPr>
              <a:t>CHECK ‘EM OUT  </a:t>
            </a:r>
            <a:endParaRPr b="1" sz="5900">
              <a:solidFill>
                <a:srgbClr val="FFFFFF"/>
              </a:solidFill>
              <a:latin typeface="Lobster"/>
              <a:ea typeface="Lobster"/>
              <a:cs typeface="Lobster"/>
              <a:sym typeface="Lobster"/>
            </a:endParaRPr>
          </a:p>
        </p:txBody>
      </p:sp>
      <p:sp>
        <p:nvSpPr>
          <p:cNvPr id="65" name="Google Shape;65;p13"/>
          <p:cNvSpPr/>
          <p:nvPr/>
        </p:nvSpPr>
        <p:spPr>
          <a:xfrm rot="10800000">
            <a:off x="2607750" y="605200"/>
            <a:ext cx="1943700" cy="2397900"/>
          </a:xfrm>
          <a:prstGeom prst="bentArrow">
            <a:avLst>
              <a:gd fmla="val 16855" name="adj1"/>
              <a:gd fmla="val 17245" name="adj2"/>
              <a:gd fmla="val 26617" name="adj3"/>
              <a:gd fmla="val 30709" name="adj4"/>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nvSpPr>
        <p:spPr>
          <a:xfrm>
            <a:off x="5711225" y="721350"/>
            <a:ext cx="40167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1</a:t>
            </a:r>
            <a:endParaRPr sz="30000">
              <a:latin typeface="Libre Franklin"/>
              <a:ea typeface="Libre Franklin"/>
              <a:cs typeface="Libre Franklin"/>
              <a:sym typeface="Libre Franklin"/>
            </a:endParaRPr>
          </a:p>
        </p:txBody>
      </p:sp>
      <p:sp>
        <p:nvSpPr>
          <p:cNvPr id="67" name="Google Shape;67;p13"/>
          <p:cNvSpPr/>
          <p:nvPr/>
        </p:nvSpPr>
        <p:spPr>
          <a:xfrm>
            <a:off x="5080313" y="23525"/>
            <a:ext cx="5028000" cy="7772400"/>
          </a:xfrm>
          <a:prstGeom prst="rect">
            <a:avLst/>
          </a:prstGeom>
          <a:solidFill>
            <a:srgbClr val="FFFFFF"/>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68" name="Google Shape;68;p13"/>
          <p:cNvSpPr txBox="1"/>
          <p:nvPr/>
        </p:nvSpPr>
        <p:spPr>
          <a:xfrm>
            <a:off x="5107288" y="399150"/>
            <a:ext cx="4673700" cy="237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100">
                <a:latin typeface="Oswald Medium"/>
                <a:ea typeface="Oswald Medium"/>
                <a:cs typeface="Oswald Medium"/>
                <a:sym typeface="Oswald Medium"/>
              </a:rPr>
              <a:t>PUNK </a:t>
            </a:r>
            <a:endParaRPr sz="7100">
              <a:latin typeface="Oswald Medium"/>
              <a:ea typeface="Oswald Medium"/>
              <a:cs typeface="Oswald Medium"/>
              <a:sym typeface="Oswald Medium"/>
            </a:endParaRPr>
          </a:p>
          <a:p>
            <a:pPr indent="0" lvl="0" marL="0" rtl="0" algn="l">
              <a:spcBef>
                <a:spcPts val="0"/>
              </a:spcBef>
              <a:spcAft>
                <a:spcPts val="0"/>
              </a:spcAft>
              <a:buNone/>
            </a:pPr>
            <a:r>
              <a:rPr lang="en" sz="7100">
                <a:latin typeface="Oswald Medium"/>
                <a:ea typeface="Oswald Medium"/>
                <a:cs typeface="Oswald Medium"/>
                <a:sym typeface="Oswald Medium"/>
              </a:rPr>
              <a:t>INFLUENCE</a:t>
            </a:r>
            <a:endParaRPr sz="7100">
              <a:latin typeface="Oswald Medium"/>
              <a:ea typeface="Oswald Medium"/>
              <a:cs typeface="Oswald Medium"/>
              <a:sym typeface="Oswald Medium"/>
            </a:endParaRPr>
          </a:p>
        </p:txBody>
      </p:sp>
      <p:sp>
        <p:nvSpPr>
          <p:cNvPr id="69" name="Google Shape;69;p13"/>
          <p:cNvSpPr txBox="1"/>
          <p:nvPr/>
        </p:nvSpPr>
        <p:spPr>
          <a:xfrm>
            <a:off x="5686150" y="3444150"/>
            <a:ext cx="3516000" cy="283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800">
                <a:latin typeface="Playfair Display ExtraBold"/>
                <a:ea typeface="Playfair Display ExtraBold"/>
                <a:cs typeface="Playfair Display ExtraBold"/>
                <a:sym typeface="Playfair Display ExtraBold"/>
              </a:rPr>
              <a:t>A look into 70’s </a:t>
            </a:r>
            <a:r>
              <a:rPr lang="en" sz="2100">
                <a:latin typeface="Oswald SemiBold"/>
                <a:ea typeface="Oswald SemiBold"/>
                <a:cs typeface="Oswald SemiBold"/>
                <a:sym typeface="Oswald SemiBold"/>
              </a:rPr>
              <a:t>and </a:t>
            </a:r>
            <a:r>
              <a:rPr lang="en" sz="4800">
                <a:latin typeface="Playfair Display ExtraBold"/>
                <a:ea typeface="Playfair Display ExtraBold"/>
                <a:cs typeface="Playfair Display ExtraBold"/>
                <a:sym typeface="Playfair Display ExtraBold"/>
              </a:rPr>
              <a:t>80’s</a:t>
            </a:r>
            <a:r>
              <a:rPr lang="en" sz="3800">
                <a:latin typeface="Playfair Display ExtraBold"/>
                <a:ea typeface="Playfair Display ExtraBold"/>
                <a:cs typeface="Playfair Display ExtraBold"/>
                <a:sym typeface="Playfair Display ExtraBold"/>
              </a:rPr>
              <a:t> Punk subculture </a:t>
            </a:r>
            <a:endParaRPr sz="3800">
              <a:latin typeface="Playfair Display ExtraBold"/>
              <a:ea typeface="Playfair Display ExtraBold"/>
              <a:cs typeface="Playfair Display ExtraBold"/>
              <a:sym typeface="Playfair Display ExtraBold"/>
            </a:endParaRPr>
          </a:p>
        </p:txBody>
      </p:sp>
      <p:sp>
        <p:nvSpPr>
          <p:cNvPr id="70" name="Google Shape;70;p13"/>
          <p:cNvSpPr txBox="1"/>
          <p:nvPr/>
        </p:nvSpPr>
        <p:spPr>
          <a:xfrm rot="-5400000">
            <a:off x="7271000" y="3670650"/>
            <a:ext cx="5143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Libre Franklin ExtraLight"/>
                <a:ea typeface="Libre Franklin ExtraLight"/>
                <a:cs typeface="Libre Franklin ExtraLight"/>
                <a:sym typeface="Libre Franklin ExtraLight"/>
              </a:rPr>
              <a:t>Changing American Society/ The Echoes Of Punk </a:t>
            </a:r>
            <a:endParaRPr sz="1600">
              <a:latin typeface="Libre Franklin ExtraLight"/>
              <a:ea typeface="Libre Franklin ExtraLight"/>
              <a:cs typeface="Libre Franklin ExtraLight"/>
              <a:sym typeface="Libre Franklin ExtraLight"/>
            </a:endParaRPr>
          </a:p>
        </p:txBody>
      </p:sp>
      <p:sp>
        <p:nvSpPr>
          <p:cNvPr id="71" name="Google Shape;71;p13"/>
          <p:cNvSpPr txBox="1"/>
          <p:nvPr/>
        </p:nvSpPr>
        <p:spPr>
          <a:xfrm>
            <a:off x="277200" y="3093525"/>
            <a:ext cx="4479000" cy="4680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lt1"/>
              </a:buClr>
              <a:buSzPts val="1600"/>
              <a:buFont typeface="Oswald"/>
              <a:buChar char="➔"/>
            </a:pPr>
            <a:r>
              <a:rPr lang="en" sz="1600">
                <a:solidFill>
                  <a:schemeClr val="lt1"/>
                </a:solidFill>
                <a:latin typeface="Oswald"/>
                <a:ea typeface="Oswald"/>
                <a:cs typeface="Oswald"/>
                <a:sym typeface="Oswald"/>
              </a:rPr>
              <a:t>Bad Brains, Afro Punk Band</a:t>
            </a:r>
            <a:endParaRPr sz="1600">
              <a:solidFill>
                <a:schemeClr val="lt1"/>
              </a:solidFill>
              <a:latin typeface="Oswald"/>
              <a:ea typeface="Oswald"/>
              <a:cs typeface="Oswald"/>
              <a:sym typeface="Oswald"/>
            </a:endParaRPr>
          </a:p>
          <a:p>
            <a:pPr indent="-330200" lvl="0" marL="457200" rtl="0" algn="l">
              <a:lnSpc>
                <a:spcPct val="115000"/>
              </a:lnSpc>
              <a:spcBef>
                <a:spcPts val="0"/>
              </a:spcBef>
              <a:spcAft>
                <a:spcPts val="0"/>
              </a:spcAft>
              <a:buClr>
                <a:schemeClr val="lt1"/>
              </a:buClr>
              <a:buSzPts val="1600"/>
              <a:buFont typeface="Oswald"/>
              <a:buChar char="➔"/>
            </a:pPr>
            <a:r>
              <a:rPr lang="en" sz="1600">
                <a:solidFill>
                  <a:schemeClr val="lt1"/>
                </a:solidFill>
                <a:latin typeface="Oswald"/>
                <a:ea typeface="Oswald"/>
                <a:cs typeface="Oswald"/>
                <a:sym typeface="Oswald"/>
              </a:rPr>
              <a:t>Bindas, Kenneth J. “‘The Future Is Unwritten’: The Clash, Punk and America, 1977-1982.” </a:t>
            </a:r>
            <a:r>
              <a:rPr i="1" lang="en" sz="1600">
                <a:solidFill>
                  <a:schemeClr val="lt1"/>
                </a:solidFill>
                <a:latin typeface="Oswald"/>
                <a:ea typeface="Oswald"/>
                <a:cs typeface="Oswald"/>
                <a:sym typeface="Oswald"/>
              </a:rPr>
              <a:t>American Studies</a:t>
            </a:r>
            <a:r>
              <a:rPr lang="en" sz="1600">
                <a:solidFill>
                  <a:schemeClr val="lt1"/>
                </a:solidFill>
                <a:latin typeface="Oswald"/>
                <a:ea typeface="Oswald"/>
                <a:cs typeface="Oswald"/>
                <a:sym typeface="Oswald"/>
              </a:rPr>
              <a:t>, vol. 34, no. 1, 1993, pp. 69–89, http://www.jstor.org/stable/40642496. Accessed 24 Apr. 2022.</a:t>
            </a:r>
            <a:endParaRPr sz="1600">
              <a:solidFill>
                <a:schemeClr val="lt1"/>
              </a:solidFill>
              <a:latin typeface="Oswald"/>
              <a:ea typeface="Oswald"/>
              <a:cs typeface="Oswald"/>
              <a:sym typeface="Oswald"/>
            </a:endParaRPr>
          </a:p>
          <a:p>
            <a:pPr indent="-330200" lvl="0" marL="457200" rtl="0" algn="l">
              <a:lnSpc>
                <a:spcPct val="115000"/>
              </a:lnSpc>
              <a:spcBef>
                <a:spcPts val="0"/>
              </a:spcBef>
              <a:spcAft>
                <a:spcPts val="0"/>
              </a:spcAft>
              <a:buClr>
                <a:schemeClr val="lt1"/>
              </a:buClr>
              <a:buSzPts val="1600"/>
              <a:buFont typeface="Oswald"/>
              <a:buChar char="➔"/>
            </a:pPr>
            <a:r>
              <a:rPr lang="en" sz="1600">
                <a:solidFill>
                  <a:schemeClr val="lt1"/>
                </a:solidFill>
                <a:latin typeface="Oswald"/>
                <a:ea typeface="Oswald"/>
                <a:cs typeface="Oswald"/>
                <a:sym typeface="Oswald"/>
              </a:rPr>
              <a:t>Blogging, P.I.S., et al. “Common Punk Rock Ideologies and Philosophies.” </a:t>
            </a:r>
            <a:r>
              <a:rPr i="1" lang="en" sz="1600">
                <a:solidFill>
                  <a:schemeClr val="lt1"/>
                </a:solidFill>
                <a:latin typeface="Oswald"/>
                <a:ea typeface="Oswald"/>
                <a:cs typeface="Oswald"/>
                <a:sym typeface="Oswald"/>
              </a:rPr>
              <a:t>Punx In Solidarity</a:t>
            </a:r>
            <a:r>
              <a:rPr lang="en" sz="1600">
                <a:solidFill>
                  <a:schemeClr val="lt1"/>
                </a:solidFill>
                <a:latin typeface="Oswald"/>
                <a:ea typeface="Oswald"/>
                <a:cs typeface="Oswald"/>
                <a:sym typeface="Oswald"/>
              </a:rPr>
              <a:t>, 15 Sept. 2017, https://punxinsolidarity.wordpress.com/2013/11/02/common-punk-rock-ideologies-and-philosophies/.</a:t>
            </a:r>
            <a:endParaRPr sz="1600">
              <a:solidFill>
                <a:schemeClr val="lt1"/>
              </a:solidFill>
              <a:latin typeface="Oswald"/>
              <a:ea typeface="Oswald"/>
              <a:cs typeface="Oswald"/>
              <a:sym typeface="Oswald"/>
            </a:endParaRPr>
          </a:p>
          <a:p>
            <a:pPr indent="-330200" lvl="0" marL="457200" rtl="0" algn="l">
              <a:lnSpc>
                <a:spcPct val="115000"/>
              </a:lnSpc>
              <a:spcBef>
                <a:spcPts val="0"/>
              </a:spcBef>
              <a:spcAft>
                <a:spcPts val="0"/>
              </a:spcAft>
              <a:buClr>
                <a:schemeClr val="lt1"/>
              </a:buClr>
              <a:buSzPts val="1600"/>
              <a:buFont typeface="Oswald Light"/>
              <a:buChar char="➔"/>
            </a:pPr>
            <a:r>
              <a:rPr lang="en" sz="1600">
                <a:solidFill>
                  <a:schemeClr val="lt1"/>
                </a:solidFill>
                <a:latin typeface="Oswald"/>
                <a:ea typeface="Oswald"/>
                <a:cs typeface="Oswald"/>
                <a:sym typeface="Oswald"/>
              </a:rPr>
              <a:t>“Malcolm McLaren.” </a:t>
            </a:r>
            <a:r>
              <a:rPr i="1" lang="en" sz="1600">
                <a:solidFill>
                  <a:schemeClr val="lt1"/>
                </a:solidFill>
                <a:latin typeface="Oswald"/>
                <a:ea typeface="Oswald"/>
                <a:cs typeface="Oswald"/>
                <a:sym typeface="Oswald"/>
              </a:rPr>
              <a:t>Encyclopædia Britannica</a:t>
            </a:r>
            <a:r>
              <a:rPr lang="en" sz="1600">
                <a:solidFill>
                  <a:schemeClr val="lt1"/>
                </a:solidFill>
                <a:latin typeface="Oswald"/>
                <a:ea typeface="Oswald"/>
                <a:cs typeface="Oswald"/>
                <a:sym typeface="Oswald"/>
              </a:rPr>
              <a:t>, Encyclopædia Britannica, Inc., https://www.britannica.com/biography/Malcolm-McLaren.</a:t>
            </a:r>
            <a:r>
              <a:rPr lang="en" sz="1600">
                <a:solidFill>
                  <a:schemeClr val="lt1"/>
                </a:solidFill>
                <a:latin typeface="Oswald Light"/>
                <a:ea typeface="Oswald Light"/>
                <a:cs typeface="Oswald Light"/>
                <a:sym typeface="Oswald Light"/>
              </a:rPr>
              <a:t> </a:t>
            </a:r>
            <a:endParaRPr sz="1600">
              <a:solidFill>
                <a:schemeClr val="lt1"/>
              </a:solidFill>
              <a:latin typeface="Oswald Light"/>
              <a:ea typeface="Oswald Light"/>
              <a:cs typeface="Oswald Light"/>
              <a:sym typeface="Oswald Light"/>
            </a:endParaRPr>
          </a:p>
          <a:p>
            <a:pPr indent="0" lvl="0" marL="457200" rtl="0" algn="l">
              <a:lnSpc>
                <a:spcPct val="115000"/>
              </a:lnSpc>
              <a:spcBef>
                <a:spcPts val="1200"/>
              </a:spcBef>
              <a:spcAft>
                <a:spcPts val="0"/>
              </a:spcAft>
              <a:buNone/>
            </a:pPr>
            <a:r>
              <a:t/>
            </a:r>
            <a:endParaRPr sz="850">
              <a:solidFill>
                <a:srgbClr val="9F9DA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title"/>
          </p:nvPr>
        </p:nvSpPr>
        <p:spPr>
          <a:xfrm>
            <a:off x="-5" y="7835282"/>
            <a:ext cx="9372600" cy="86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Twelve page template - inner cover</a:t>
            </a:r>
            <a:endParaRPr/>
          </a:p>
        </p:txBody>
      </p:sp>
      <p:sp>
        <p:nvSpPr>
          <p:cNvPr id="77" name="Google Shape;77;p14"/>
          <p:cNvSpPr txBox="1"/>
          <p:nvPr/>
        </p:nvSpPr>
        <p:spPr>
          <a:xfrm>
            <a:off x="-2703575" y="833225"/>
            <a:ext cx="2430300" cy="1102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000000"/>
                </a:solidFill>
                <a:latin typeface="Libre Franklin"/>
                <a:ea typeface="Libre Franklin"/>
                <a:cs typeface="Libre Franklin"/>
                <a:sym typeface="Libre Franklin"/>
              </a:rPr>
              <a:t>Page </a:t>
            </a:r>
            <a:r>
              <a:rPr lang="en" sz="5200">
                <a:latin typeface="Libre Franklin"/>
                <a:ea typeface="Libre Franklin"/>
                <a:cs typeface="Libre Franklin"/>
                <a:sym typeface="Libre Franklin"/>
              </a:rPr>
              <a:t>2</a:t>
            </a:r>
            <a:endParaRPr sz="5200">
              <a:solidFill>
                <a:srgbClr val="000000"/>
              </a:solidFill>
              <a:latin typeface="Libre Franklin"/>
              <a:ea typeface="Libre Franklin"/>
              <a:cs typeface="Libre Franklin"/>
              <a:sym typeface="Libre Franklin"/>
            </a:endParaRPr>
          </a:p>
        </p:txBody>
      </p:sp>
      <p:sp>
        <p:nvSpPr>
          <p:cNvPr id="78" name="Google Shape;78;p14"/>
          <p:cNvSpPr txBox="1"/>
          <p:nvPr/>
        </p:nvSpPr>
        <p:spPr>
          <a:xfrm>
            <a:off x="10607950" y="994538"/>
            <a:ext cx="2735700" cy="1102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000000"/>
                </a:solidFill>
                <a:latin typeface="Libre Franklin"/>
                <a:ea typeface="Libre Franklin"/>
                <a:cs typeface="Libre Franklin"/>
                <a:sym typeface="Libre Franklin"/>
              </a:rPr>
              <a:t>Page </a:t>
            </a:r>
            <a:r>
              <a:rPr lang="en" sz="5200">
                <a:latin typeface="Libre Franklin"/>
                <a:ea typeface="Libre Franklin"/>
                <a:cs typeface="Libre Franklin"/>
                <a:sym typeface="Libre Franklin"/>
              </a:rPr>
              <a:t>11</a:t>
            </a:r>
            <a:endParaRPr sz="5200">
              <a:solidFill>
                <a:srgbClr val="000000"/>
              </a:solidFill>
              <a:latin typeface="Libre Franklin"/>
              <a:ea typeface="Libre Franklin"/>
              <a:cs typeface="Libre Franklin"/>
              <a:sym typeface="Libre Franklin"/>
            </a:endParaRPr>
          </a:p>
        </p:txBody>
      </p:sp>
      <p:cxnSp>
        <p:nvCxnSpPr>
          <p:cNvPr id="79" name="Google Shape;79;p14"/>
          <p:cNvCxnSpPr/>
          <p:nvPr/>
        </p:nvCxnSpPr>
        <p:spPr>
          <a:xfrm>
            <a:off x="5030300" y="-198975"/>
            <a:ext cx="3000" cy="171000"/>
          </a:xfrm>
          <a:prstGeom prst="straightConnector1">
            <a:avLst/>
          </a:prstGeom>
          <a:noFill/>
          <a:ln cap="flat" cmpd="sng" w="9525">
            <a:solidFill>
              <a:schemeClr val="dk2"/>
            </a:solidFill>
            <a:prstDash val="solid"/>
            <a:round/>
            <a:headEnd len="med" w="med" type="none"/>
            <a:tailEnd len="med" w="med" type="none"/>
          </a:ln>
        </p:spPr>
      </p:cxnSp>
      <p:sp>
        <p:nvSpPr>
          <p:cNvPr id="80" name="Google Shape;80;p14"/>
          <p:cNvSpPr txBox="1"/>
          <p:nvPr/>
        </p:nvSpPr>
        <p:spPr>
          <a:xfrm>
            <a:off x="5041863" y="970363"/>
            <a:ext cx="50334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11</a:t>
            </a:r>
            <a:endParaRPr sz="30000">
              <a:latin typeface="Libre Franklin"/>
              <a:ea typeface="Libre Franklin"/>
              <a:cs typeface="Libre Franklin"/>
              <a:sym typeface="Libre Franklin"/>
            </a:endParaRPr>
          </a:p>
        </p:txBody>
      </p:sp>
      <p:sp>
        <p:nvSpPr>
          <p:cNvPr id="81" name="Google Shape;81;p14"/>
          <p:cNvSpPr txBox="1"/>
          <p:nvPr/>
        </p:nvSpPr>
        <p:spPr>
          <a:xfrm>
            <a:off x="534750" y="721350"/>
            <a:ext cx="40167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2</a:t>
            </a:r>
            <a:endParaRPr sz="30000">
              <a:latin typeface="Libre Franklin"/>
              <a:ea typeface="Libre Franklin"/>
              <a:cs typeface="Libre Franklin"/>
              <a:sym typeface="Libre Franklin"/>
            </a:endParaRPr>
          </a:p>
        </p:txBody>
      </p:sp>
      <p:sp>
        <p:nvSpPr>
          <p:cNvPr id="82" name="Google Shape;82;p14"/>
          <p:cNvSpPr/>
          <p:nvPr/>
        </p:nvSpPr>
        <p:spPr>
          <a:xfrm>
            <a:off x="0" y="0"/>
            <a:ext cx="5028000" cy="7772400"/>
          </a:xfrm>
          <a:prstGeom prst="rect">
            <a:avLst/>
          </a:prstGeom>
          <a:solidFill>
            <a:srgbClr val="FF1F30"/>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pic>
        <p:nvPicPr>
          <p:cNvPr id="83" name="Google Shape;83;p14"/>
          <p:cNvPicPr preferRelativeResize="0"/>
          <p:nvPr/>
        </p:nvPicPr>
        <p:blipFill rotWithShape="1">
          <a:blip r:embed="rId3">
            <a:alphaModFix/>
          </a:blip>
          <a:srcRect b="0" l="0" r="0" t="0"/>
          <a:stretch/>
        </p:blipFill>
        <p:spPr>
          <a:xfrm>
            <a:off x="45238" y="79800"/>
            <a:ext cx="1599300" cy="1804200"/>
          </a:xfrm>
          <a:prstGeom prst="ellipse">
            <a:avLst/>
          </a:prstGeom>
          <a:noFill/>
          <a:ln>
            <a:noFill/>
          </a:ln>
        </p:spPr>
      </p:pic>
      <p:sp>
        <p:nvSpPr>
          <p:cNvPr id="84" name="Google Shape;84;p14"/>
          <p:cNvSpPr/>
          <p:nvPr/>
        </p:nvSpPr>
        <p:spPr>
          <a:xfrm flipH="1" rot="10800000">
            <a:off x="2250325" y="1582200"/>
            <a:ext cx="1599300" cy="1102500"/>
          </a:xfrm>
          <a:prstGeom prst="wedgeRectCallout">
            <a:avLst>
              <a:gd fmla="val -106881" name="adj1"/>
              <a:gd fmla="val 61778" name="adj2"/>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rot="10800000">
            <a:off x="192125" y="3036400"/>
            <a:ext cx="2888100" cy="1560000"/>
          </a:xfrm>
          <a:prstGeom prst="wedgeRectCallout">
            <a:avLst>
              <a:gd fmla="val 25685" name="adj1"/>
              <a:gd fmla="val 121451" name="adj2"/>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txBox="1"/>
          <p:nvPr/>
        </p:nvSpPr>
        <p:spPr>
          <a:xfrm>
            <a:off x="1963050" y="255350"/>
            <a:ext cx="24303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700">
                <a:latin typeface="Oswald SemiBold"/>
                <a:ea typeface="Oswald SemiBold"/>
                <a:cs typeface="Oswald SemiBold"/>
                <a:sym typeface="Oswald SemiBold"/>
              </a:rPr>
              <a:t>CHOICE</a:t>
            </a:r>
            <a:endParaRPr sz="5700">
              <a:latin typeface="Oswald SemiBold"/>
              <a:ea typeface="Oswald SemiBold"/>
              <a:cs typeface="Oswald SemiBold"/>
              <a:sym typeface="Oswald SemiBold"/>
            </a:endParaRPr>
          </a:p>
        </p:txBody>
      </p:sp>
      <p:sp>
        <p:nvSpPr>
          <p:cNvPr id="87" name="Google Shape;87;p14"/>
          <p:cNvSpPr txBox="1"/>
          <p:nvPr/>
        </p:nvSpPr>
        <p:spPr>
          <a:xfrm>
            <a:off x="2018125" y="255350"/>
            <a:ext cx="24303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700">
                <a:solidFill>
                  <a:srgbClr val="FFFFFF"/>
                </a:solidFill>
                <a:latin typeface="Oswald SemiBold"/>
                <a:ea typeface="Oswald SemiBold"/>
                <a:cs typeface="Oswald SemiBold"/>
                <a:sym typeface="Oswald SemiBold"/>
              </a:rPr>
              <a:t>CHOICE</a:t>
            </a:r>
            <a:endParaRPr sz="5700">
              <a:solidFill>
                <a:srgbClr val="FFFFFF"/>
              </a:solidFill>
              <a:latin typeface="Oswald SemiBold"/>
              <a:ea typeface="Oswald SemiBold"/>
              <a:cs typeface="Oswald SemiBold"/>
              <a:sym typeface="Oswald SemiBold"/>
            </a:endParaRPr>
          </a:p>
        </p:txBody>
      </p:sp>
      <p:sp>
        <p:nvSpPr>
          <p:cNvPr id="88" name="Google Shape;88;p14"/>
          <p:cNvSpPr txBox="1"/>
          <p:nvPr/>
        </p:nvSpPr>
        <p:spPr>
          <a:xfrm>
            <a:off x="1678200" y="1101250"/>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00000"/>
                </a:solidFill>
                <a:latin typeface="Libre Franklin"/>
                <a:ea typeface="Libre Franklin"/>
                <a:cs typeface="Libre Franklin"/>
                <a:sym typeface="Libre Franklin"/>
              </a:rPr>
              <a:t>Ideologies</a:t>
            </a:r>
            <a:endParaRPr b="1" sz="1600">
              <a:solidFill>
                <a:srgbClr val="000000"/>
              </a:solidFill>
              <a:latin typeface="Libre Franklin"/>
              <a:ea typeface="Libre Franklin"/>
              <a:cs typeface="Libre Franklin"/>
              <a:sym typeface="Libre Franklin"/>
            </a:endParaRPr>
          </a:p>
        </p:txBody>
      </p:sp>
      <p:sp>
        <p:nvSpPr>
          <p:cNvPr id="89" name="Google Shape;89;p14"/>
          <p:cNvSpPr txBox="1"/>
          <p:nvPr/>
        </p:nvSpPr>
        <p:spPr>
          <a:xfrm>
            <a:off x="2250325" y="1582200"/>
            <a:ext cx="15993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00000"/>
                </a:solidFill>
                <a:latin typeface="Libre Franklin SemiBold"/>
                <a:ea typeface="Libre Franklin SemiBold"/>
                <a:cs typeface="Libre Franklin SemiBold"/>
                <a:sym typeface="Libre Franklin SemiBold"/>
              </a:rPr>
              <a:t>Rebellion, anti-authoritarianism and individualism</a:t>
            </a:r>
            <a:endParaRPr sz="1600">
              <a:solidFill>
                <a:srgbClr val="000000"/>
              </a:solidFill>
              <a:latin typeface="Libre Franklin SemiBold"/>
              <a:ea typeface="Libre Franklin SemiBold"/>
              <a:cs typeface="Libre Franklin SemiBold"/>
              <a:sym typeface="Libre Franklin SemiBold"/>
            </a:endParaRPr>
          </a:p>
          <a:p>
            <a:pPr indent="0" lvl="0" marL="0" rtl="0" algn="l">
              <a:spcBef>
                <a:spcPts val="0"/>
              </a:spcBef>
              <a:spcAft>
                <a:spcPts val="0"/>
              </a:spcAft>
              <a:buNone/>
            </a:pPr>
            <a:r>
              <a:t/>
            </a:r>
            <a:endParaRPr sz="1100">
              <a:solidFill>
                <a:srgbClr val="000000"/>
              </a:solidFill>
            </a:endParaRPr>
          </a:p>
        </p:txBody>
      </p:sp>
      <p:sp>
        <p:nvSpPr>
          <p:cNvPr id="90" name="Google Shape;90;p14"/>
          <p:cNvSpPr txBox="1"/>
          <p:nvPr/>
        </p:nvSpPr>
        <p:spPr>
          <a:xfrm>
            <a:off x="136475" y="3045400"/>
            <a:ext cx="2911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Libre Franklin SemiBold"/>
                <a:ea typeface="Libre Franklin SemiBold"/>
                <a:cs typeface="Libre Franklin SemiBold"/>
                <a:sym typeface="Libre Franklin SemiBold"/>
              </a:rPr>
              <a:t>The Punk Scene is based on the ideas of social protests. Found in the 70s with tried and feed up youth of current economic and political state of their country.</a:t>
            </a:r>
            <a:endParaRPr sz="1600">
              <a:latin typeface="Libre Franklin SemiBold"/>
              <a:ea typeface="Libre Franklin SemiBold"/>
              <a:cs typeface="Libre Franklin SemiBold"/>
              <a:sym typeface="Libre Franklin SemiBold"/>
            </a:endParaRPr>
          </a:p>
        </p:txBody>
      </p:sp>
      <p:pic>
        <p:nvPicPr>
          <p:cNvPr id="91" name="Google Shape;91;p14"/>
          <p:cNvPicPr preferRelativeResize="0"/>
          <p:nvPr/>
        </p:nvPicPr>
        <p:blipFill>
          <a:blip r:embed="rId4">
            <a:alphaModFix/>
          </a:blip>
          <a:stretch>
            <a:fillRect/>
          </a:stretch>
        </p:blipFill>
        <p:spPr>
          <a:xfrm>
            <a:off x="3206063" y="2734550"/>
            <a:ext cx="1573500" cy="2127900"/>
          </a:xfrm>
          <a:prstGeom prst="ellipse">
            <a:avLst/>
          </a:prstGeom>
          <a:noFill/>
          <a:ln>
            <a:noFill/>
          </a:ln>
        </p:spPr>
      </p:pic>
      <p:sp>
        <p:nvSpPr>
          <p:cNvPr id="92" name="Google Shape;92;p14"/>
          <p:cNvSpPr/>
          <p:nvPr/>
        </p:nvSpPr>
        <p:spPr>
          <a:xfrm rot="10800000">
            <a:off x="287250" y="5905099"/>
            <a:ext cx="4264200" cy="1696500"/>
          </a:xfrm>
          <a:prstGeom prst="wedgeRoundRectCallout">
            <a:avLst>
              <a:gd fmla="val -33838" name="adj1"/>
              <a:gd fmla="val 145015" name="adj2"/>
              <a:gd fmla="val 0" name="adj3"/>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rot="10800000">
            <a:off x="136475" y="4741288"/>
            <a:ext cx="3239700" cy="1037400"/>
          </a:xfrm>
          <a:prstGeom prst="wedgeRoundRectCallout">
            <a:avLst>
              <a:gd fmla="val -63034" name="adj1"/>
              <a:gd fmla="val 105503" name="adj2"/>
              <a:gd fmla="val 0" name="adj3"/>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txBox="1"/>
          <p:nvPr/>
        </p:nvSpPr>
        <p:spPr>
          <a:xfrm>
            <a:off x="136475" y="4665888"/>
            <a:ext cx="32397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Libre Franklin SemiBold"/>
                <a:ea typeface="Libre Franklin SemiBold"/>
                <a:cs typeface="Libre Franklin SemiBold"/>
                <a:sym typeface="Libre Franklin SemiBold"/>
              </a:rPr>
              <a:t>The scene has political punks, religious (christian,Islam,ic, kirsha) punks, and non political punks.  </a:t>
            </a:r>
            <a:endParaRPr sz="1600">
              <a:latin typeface="Libre Franklin SemiBold"/>
              <a:ea typeface="Libre Franklin SemiBold"/>
              <a:cs typeface="Libre Franklin SemiBold"/>
              <a:sym typeface="Libre Franklin SemiBold"/>
            </a:endParaRPr>
          </a:p>
        </p:txBody>
      </p:sp>
      <p:sp>
        <p:nvSpPr>
          <p:cNvPr id="95" name="Google Shape;95;p14"/>
          <p:cNvSpPr txBox="1"/>
          <p:nvPr/>
        </p:nvSpPr>
        <p:spPr>
          <a:xfrm>
            <a:off x="287250" y="5905100"/>
            <a:ext cx="4168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00000"/>
                </a:solidFill>
                <a:latin typeface="Libre Franklin SemiBold"/>
                <a:ea typeface="Libre Franklin SemiBold"/>
                <a:cs typeface="Libre Franklin SemiBold"/>
                <a:sym typeface="Libre Franklin SemiBold"/>
              </a:rPr>
              <a:t>The ones most commonly talked about are anarcho-punks, neo-nazi punks, nihilist punks, and straightedge punks. Less common groups are  liberalism punks, socialist punks, and conservative punks. </a:t>
            </a:r>
            <a:endParaRPr sz="1200">
              <a:latin typeface="Libre Franklin"/>
              <a:ea typeface="Libre Franklin"/>
              <a:cs typeface="Libre Franklin"/>
              <a:sym typeface="Libre Franklin"/>
            </a:endParaRPr>
          </a:p>
        </p:txBody>
      </p:sp>
      <p:sp>
        <p:nvSpPr>
          <p:cNvPr id="96" name="Google Shape;96;p14"/>
          <p:cNvSpPr txBox="1"/>
          <p:nvPr/>
        </p:nvSpPr>
        <p:spPr>
          <a:xfrm>
            <a:off x="5210888" y="681463"/>
            <a:ext cx="50334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10</a:t>
            </a:r>
            <a:endParaRPr sz="30000">
              <a:latin typeface="Libre Franklin"/>
              <a:ea typeface="Libre Franklin"/>
              <a:cs typeface="Libre Franklin"/>
              <a:sym typeface="Libre Franklin"/>
            </a:endParaRPr>
          </a:p>
        </p:txBody>
      </p:sp>
      <p:sp>
        <p:nvSpPr>
          <p:cNvPr id="97" name="Google Shape;97;p14"/>
          <p:cNvSpPr txBox="1"/>
          <p:nvPr/>
        </p:nvSpPr>
        <p:spPr>
          <a:xfrm>
            <a:off x="5160538" y="1047863"/>
            <a:ext cx="50334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8</a:t>
            </a:r>
            <a:endParaRPr sz="30000">
              <a:latin typeface="Libre Franklin"/>
              <a:ea typeface="Libre Franklin"/>
              <a:cs typeface="Libre Franklin"/>
              <a:sym typeface="Libre Franklin"/>
            </a:endParaRPr>
          </a:p>
        </p:txBody>
      </p:sp>
      <p:sp>
        <p:nvSpPr>
          <p:cNvPr id="98" name="Google Shape;98;p14"/>
          <p:cNvSpPr txBox="1"/>
          <p:nvPr/>
        </p:nvSpPr>
        <p:spPr>
          <a:xfrm>
            <a:off x="5160588" y="-45487"/>
            <a:ext cx="4919400" cy="7772400"/>
          </a:xfrm>
          <a:prstGeom prst="rect">
            <a:avLst/>
          </a:prstGeom>
          <a:solidFill>
            <a:srgbClr val="BCFF4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0">
              <a:latin typeface="Libre Franklin"/>
              <a:ea typeface="Libre Franklin"/>
              <a:cs typeface="Libre Franklin"/>
              <a:sym typeface="Libre Franklin"/>
            </a:endParaRPr>
          </a:p>
        </p:txBody>
      </p:sp>
      <p:sp>
        <p:nvSpPr>
          <p:cNvPr id="99" name="Google Shape;99;p14"/>
          <p:cNvSpPr txBox="1"/>
          <p:nvPr/>
        </p:nvSpPr>
        <p:spPr>
          <a:xfrm>
            <a:off x="6256600" y="120013"/>
            <a:ext cx="2521500" cy="16317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 sz="9400">
                <a:latin typeface="Oswald"/>
                <a:ea typeface="Oswald"/>
                <a:cs typeface="Oswald"/>
                <a:sym typeface="Oswald"/>
              </a:rPr>
              <a:t>NOW</a:t>
            </a:r>
            <a:endParaRPr sz="9400">
              <a:latin typeface="Oswald"/>
              <a:ea typeface="Oswald"/>
              <a:cs typeface="Oswald"/>
              <a:sym typeface="Oswald"/>
            </a:endParaRPr>
          </a:p>
        </p:txBody>
      </p:sp>
      <p:sp>
        <p:nvSpPr>
          <p:cNvPr id="100" name="Google Shape;100;p14"/>
          <p:cNvSpPr txBox="1"/>
          <p:nvPr/>
        </p:nvSpPr>
        <p:spPr>
          <a:xfrm rot="-5400000">
            <a:off x="5451000" y="635713"/>
            <a:ext cx="1366500" cy="6003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2700">
                <a:latin typeface="Oswald Light"/>
                <a:ea typeface="Oswald Light"/>
                <a:cs typeface="Oswald Light"/>
                <a:sym typeface="Oswald Light"/>
              </a:rPr>
              <a:t>the scene</a:t>
            </a:r>
            <a:r>
              <a:rPr lang="en" sz="2300">
                <a:latin typeface="Oswald Light"/>
                <a:ea typeface="Oswald Light"/>
                <a:cs typeface="Oswald Light"/>
                <a:sym typeface="Oswald Light"/>
              </a:rPr>
              <a:t> </a:t>
            </a:r>
            <a:endParaRPr sz="2300">
              <a:latin typeface="Oswald Light"/>
              <a:ea typeface="Oswald Light"/>
              <a:cs typeface="Oswald Light"/>
              <a:sym typeface="Oswald Light"/>
            </a:endParaRPr>
          </a:p>
        </p:txBody>
      </p:sp>
      <p:pic>
        <p:nvPicPr>
          <p:cNvPr id="101" name="Google Shape;101;p14"/>
          <p:cNvPicPr preferRelativeResize="0"/>
          <p:nvPr/>
        </p:nvPicPr>
        <p:blipFill rotWithShape="1">
          <a:blip r:embed="rId5">
            <a:alphaModFix amt="98000"/>
          </a:blip>
          <a:srcRect b="0" l="0" r="4269" t="77789"/>
          <a:stretch/>
        </p:blipFill>
        <p:spPr>
          <a:xfrm>
            <a:off x="5160538" y="6585513"/>
            <a:ext cx="4919400" cy="1141400"/>
          </a:xfrm>
          <a:prstGeom prst="rect">
            <a:avLst/>
          </a:prstGeom>
          <a:noFill/>
          <a:ln>
            <a:noFill/>
          </a:ln>
        </p:spPr>
      </p:pic>
      <p:sp>
        <p:nvSpPr>
          <p:cNvPr id="102" name="Google Shape;102;p14"/>
          <p:cNvSpPr txBox="1"/>
          <p:nvPr/>
        </p:nvSpPr>
        <p:spPr>
          <a:xfrm rot="618291">
            <a:off x="8603155" y="120020"/>
            <a:ext cx="600384" cy="163167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9400">
                <a:solidFill>
                  <a:srgbClr val="000000"/>
                </a:solidFill>
                <a:latin typeface="Oswald"/>
                <a:ea typeface="Oswald"/>
                <a:cs typeface="Oswald"/>
                <a:sym typeface="Oswald"/>
              </a:rPr>
              <a:t>!</a:t>
            </a:r>
            <a:endParaRPr sz="9400">
              <a:solidFill>
                <a:srgbClr val="000000"/>
              </a:solidFill>
              <a:latin typeface="Oswald"/>
              <a:ea typeface="Oswald"/>
              <a:cs typeface="Oswald"/>
              <a:sym typeface="Oswald"/>
            </a:endParaRPr>
          </a:p>
        </p:txBody>
      </p:sp>
      <p:pic>
        <p:nvPicPr>
          <p:cNvPr id="103" name="Google Shape;103;p14"/>
          <p:cNvPicPr preferRelativeResize="0"/>
          <p:nvPr/>
        </p:nvPicPr>
        <p:blipFill rotWithShape="1">
          <a:blip r:embed="rId6">
            <a:alphaModFix/>
          </a:blip>
          <a:srcRect b="29052" l="0" r="0" t="19517"/>
          <a:stretch/>
        </p:blipFill>
        <p:spPr>
          <a:xfrm rot="-194841">
            <a:off x="7709189" y="6181970"/>
            <a:ext cx="1994918" cy="748234"/>
          </a:xfrm>
          <a:prstGeom prst="rect">
            <a:avLst/>
          </a:prstGeom>
          <a:noFill/>
          <a:ln>
            <a:noFill/>
          </a:ln>
        </p:spPr>
      </p:pic>
      <p:pic>
        <p:nvPicPr>
          <p:cNvPr id="104" name="Google Shape;104;p14"/>
          <p:cNvPicPr preferRelativeResize="0"/>
          <p:nvPr/>
        </p:nvPicPr>
        <p:blipFill>
          <a:blip r:embed="rId7">
            <a:alphaModFix/>
          </a:blip>
          <a:stretch>
            <a:fillRect/>
          </a:stretch>
        </p:blipFill>
        <p:spPr>
          <a:xfrm>
            <a:off x="9558063" y="6585506"/>
            <a:ext cx="600300" cy="597900"/>
          </a:xfrm>
          <a:prstGeom prst="ellipse">
            <a:avLst/>
          </a:prstGeom>
          <a:noFill/>
          <a:ln>
            <a:noFill/>
          </a:ln>
        </p:spPr>
      </p:pic>
      <p:pic>
        <p:nvPicPr>
          <p:cNvPr id="105" name="Google Shape;105;p14"/>
          <p:cNvPicPr preferRelativeResize="0"/>
          <p:nvPr/>
        </p:nvPicPr>
        <p:blipFill>
          <a:blip r:embed="rId8">
            <a:alphaModFix/>
          </a:blip>
          <a:stretch>
            <a:fillRect/>
          </a:stretch>
        </p:blipFill>
        <p:spPr>
          <a:xfrm>
            <a:off x="5160588" y="5993178"/>
            <a:ext cx="2735700" cy="1824710"/>
          </a:xfrm>
          <a:prstGeom prst="rect">
            <a:avLst/>
          </a:prstGeom>
          <a:noFill/>
          <a:ln cap="flat" cmpd="sng" w="28575">
            <a:solidFill>
              <a:srgbClr val="000000"/>
            </a:solidFill>
            <a:prstDash val="solid"/>
            <a:round/>
            <a:headEnd len="sm" w="sm" type="none"/>
            <a:tailEnd len="sm" w="sm" type="none"/>
          </a:ln>
        </p:spPr>
      </p:pic>
      <p:sp>
        <p:nvSpPr>
          <p:cNvPr id="106" name="Google Shape;106;p14"/>
          <p:cNvSpPr txBox="1"/>
          <p:nvPr/>
        </p:nvSpPr>
        <p:spPr>
          <a:xfrm>
            <a:off x="7100163" y="1396238"/>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Libre Franklin"/>
                <a:ea typeface="Libre Franklin"/>
                <a:cs typeface="Libre Franklin"/>
                <a:sym typeface="Libre Franklin"/>
              </a:rPr>
              <a:t>influence</a:t>
            </a:r>
            <a:endParaRPr b="1" sz="1600">
              <a:solidFill>
                <a:srgbClr val="000000"/>
              </a:solidFill>
              <a:latin typeface="Libre Franklin"/>
              <a:ea typeface="Libre Franklin"/>
              <a:cs typeface="Libre Franklin"/>
              <a:sym typeface="Libre Franklin"/>
            </a:endParaRPr>
          </a:p>
        </p:txBody>
      </p:sp>
      <p:grpSp>
        <p:nvGrpSpPr>
          <p:cNvPr id="107" name="Google Shape;107;p14"/>
          <p:cNvGrpSpPr/>
          <p:nvPr/>
        </p:nvGrpSpPr>
        <p:grpSpPr>
          <a:xfrm>
            <a:off x="5328093" y="1868971"/>
            <a:ext cx="4560604" cy="3874379"/>
            <a:chOff x="-3301600" y="2436337"/>
            <a:chExt cx="4578000" cy="3914700"/>
          </a:xfrm>
        </p:grpSpPr>
        <p:sp>
          <p:nvSpPr>
            <p:cNvPr id="108" name="Google Shape;108;p14"/>
            <p:cNvSpPr txBox="1"/>
            <p:nvPr/>
          </p:nvSpPr>
          <p:spPr>
            <a:xfrm>
              <a:off x="-3301600" y="2448675"/>
              <a:ext cx="4578000" cy="3888000"/>
            </a:xfrm>
            <a:prstGeom prst="rect">
              <a:avLst/>
            </a:prstGeom>
            <a:noFill/>
            <a:ln cap="flat" cmpd="sng" w="762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457200" lvl="0" marL="0" rtl="0" algn="l">
                <a:spcBef>
                  <a:spcPts val="0"/>
                </a:spcBef>
                <a:spcAft>
                  <a:spcPts val="0"/>
                </a:spcAft>
                <a:buNone/>
              </a:pPr>
              <a:r>
                <a:rPr lang="en" sz="1700">
                  <a:solidFill>
                    <a:srgbClr val="000000"/>
                  </a:solidFill>
                  <a:latin typeface="Libre Franklin SemiBold"/>
                  <a:ea typeface="Libre Franklin SemiBold"/>
                  <a:cs typeface="Libre Franklin SemiBold"/>
                  <a:sym typeface="Libre Franklin SemiBold"/>
                </a:rPr>
                <a:t>With band like All Time Low, and Vans Warped Tour in the ear of Punk goes Pop. The continuation of  shock value and a blend of the punk aesthetic with mainstream culture.  Once again raising the question of “who is punk” and “what makes you punk”. </a:t>
              </a:r>
              <a:endParaRPr sz="1700">
                <a:solidFill>
                  <a:srgbClr val="000000"/>
                </a:solidFill>
                <a:latin typeface="Libre Franklin SemiBold"/>
                <a:ea typeface="Libre Franklin SemiBold"/>
                <a:cs typeface="Libre Franklin SemiBold"/>
                <a:sym typeface="Libre Franklin SemiBold"/>
              </a:endParaRPr>
            </a:p>
            <a:p>
              <a:pPr indent="457200" lvl="0" marL="0" rtl="0" algn="l">
                <a:spcBef>
                  <a:spcPts val="0"/>
                </a:spcBef>
                <a:spcAft>
                  <a:spcPts val="0"/>
                </a:spcAft>
                <a:buNone/>
              </a:pPr>
              <a:r>
                <a:rPr lang="en" sz="1700">
                  <a:solidFill>
                    <a:srgbClr val="000000"/>
                  </a:solidFill>
                  <a:latin typeface="Libre Franklin SemiBold"/>
                  <a:ea typeface="Libre Franklin SemiBold"/>
                  <a:cs typeface="Libre Franklin SemiBold"/>
                  <a:sym typeface="Libre Franklin SemiBold"/>
                </a:rPr>
                <a:t>Contrasted against the ban Against Me! Which is more “true to its origins” as a punk trans band.  Addionaly the rise of more queer and POC punk bands has uncreased sence the 70s. With bands like She/Her/Hers, SPEW, The Younger Lovers, and many more.</a:t>
              </a:r>
              <a:endParaRPr sz="1700">
                <a:solidFill>
                  <a:srgbClr val="000000"/>
                </a:solidFill>
                <a:latin typeface="Libre Franklin SemiBold"/>
                <a:ea typeface="Libre Franklin SemiBold"/>
                <a:cs typeface="Libre Franklin SemiBold"/>
                <a:sym typeface="Libre Franklin SemiBold"/>
              </a:endParaRPr>
            </a:p>
          </p:txBody>
        </p:sp>
        <p:sp>
          <p:nvSpPr>
            <p:cNvPr id="109" name="Google Shape;109;p14"/>
            <p:cNvSpPr/>
            <p:nvPr/>
          </p:nvSpPr>
          <p:spPr>
            <a:xfrm>
              <a:off x="-3301600" y="2436337"/>
              <a:ext cx="4578000" cy="3914700"/>
            </a:xfrm>
            <a:prstGeom prst="rect">
              <a:avLst/>
            </a:prstGeom>
            <a:noFill/>
            <a:ln cap="flat" cmpd="sng" w="7620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4"/>
          <p:cNvSpPr txBox="1"/>
          <p:nvPr/>
        </p:nvSpPr>
        <p:spPr>
          <a:xfrm rot="-5399395">
            <a:off x="-553940" y="1890800"/>
            <a:ext cx="1705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Libre Franklin"/>
                <a:ea typeface="Libre Franklin"/>
                <a:cs typeface="Libre Franklin"/>
                <a:sym typeface="Libre Franklin"/>
              </a:rPr>
              <a:t>Bad Brains</a:t>
            </a:r>
            <a:endParaRPr sz="1700">
              <a:solidFill>
                <a:schemeClr val="dk1"/>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5"/>
          <p:cNvSpPr txBox="1"/>
          <p:nvPr>
            <p:ph type="title"/>
          </p:nvPr>
        </p:nvSpPr>
        <p:spPr>
          <a:xfrm>
            <a:off x="-5" y="7835282"/>
            <a:ext cx="9372600" cy="86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t>Twelve page template - middle leaf (face same side as outer cover)</a:t>
            </a:r>
            <a:endParaRPr/>
          </a:p>
        </p:txBody>
      </p:sp>
      <p:sp>
        <p:nvSpPr>
          <p:cNvPr id="116" name="Google Shape;116;p15"/>
          <p:cNvSpPr txBox="1"/>
          <p:nvPr/>
        </p:nvSpPr>
        <p:spPr>
          <a:xfrm>
            <a:off x="-2847300" y="833225"/>
            <a:ext cx="2735700" cy="1102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000000"/>
                </a:solidFill>
                <a:latin typeface="Libre Franklin"/>
                <a:ea typeface="Libre Franklin"/>
                <a:cs typeface="Libre Franklin"/>
                <a:sym typeface="Libre Franklin"/>
              </a:rPr>
              <a:t>Page </a:t>
            </a:r>
            <a:r>
              <a:rPr lang="en" sz="5200">
                <a:latin typeface="Libre Franklin"/>
                <a:ea typeface="Libre Franklin"/>
                <a:cs typeface="Libre Franklin"/>
                <a:sym typeface="Libre Franklin"/>
              </a:rPr>
              <a:t>10</a:t>
            </a:r>
            <a:endParaRPr sz="5200">
              <a:solidFill>
                <a:srgbClr val="000000"/>
              </a:solidFill>
              <a:latin typeface="Libre Franklin"/>
              <a:ea typeface="Libre Franklin"/>
              <a:cs typeface="Libre Franklin"/>
              <a:sym typeface="Libre Franklin"/>
            </a:endParaRPr>
          </a:p>
        </p:txBody>
      </p:sp>
      <p:sp>
        <p:nvSpPr>
          <p:cNvPr id="117" name="Google Shape;117;p15"/>
          <p:cNvSpPr txBox="1"/>
          <p:nvPr/>
        </p:nvSpPr>
        <p:spPr>
          <a:xfrm>
            <a:off x="10331675" y="833225"/>
            <a:ext cx="2735700" cy="1102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000000"/>
                </a:solidFill>
                <a:latin typeface="Libre Franklin"/>
                <a:ea typeface="Libre Franklin"/>
                <a:cs typeface="Libre Franklin"/>
                <a:sym typeface="Libre Franklin"/>
              </a:rPr>
              <a:t>Page </a:t>
            </a:r>
            <a:r>
              <a:rPr lang="en" sz="5200">
                <a:latin typeface="Libre Franklin"/>
                <a:ea typeface="Libre Franklin"/>
                <a:cs typeface="Libre Franklin"/>
                <a:sym typeface="Libre Franklin"/>
              </a:rPr>
              <a:t>3</a:t>
            </a:r>
            <a:endParaRPr sz="5200">
              <a:solidFill>
                <a:srgbClr val="000000"/>
              </a:solidFill>
              <a:latin typeface="Libre Franklin"/>
              <a:ea typeface="Libre Franklin"/>
              <a:cs typeface="Libre Franklin"/>
              <a:sym typeface="Libre Franklin"/>
            </a:endParaRPr>
          </a:p>
        </p:txBody>
      </p:sp>
      <p:cxnSp>
        <p:nvCxnSpPr>
          <p:cNvPr id="118" name="Google Shape;118;p15"/>
          <p:cNvCxnSpPr/>
          <p:nvPr/>
        </p:nvCxnSpPr>
        <p:spPr>
          <a:xfrm>
            <a:off x="5030300" y="-198975"/>
            <a:ext cx="3000" cy="171000"/>
          </a:xfrm>
          <a:prstGeom prst="straightConnector1">
            <a:avLst/>
          </a:prstGeom>
          <a:noFill/>
          <a:ln cap="flat" cmpd="sng" w="9525">
            <a:solidFill>
              <a:schemeClr val="dk2"/>
            </a:solidFill>
            <a:prstDash val="solid"/>
            <a:round/>
            <a:headEnd len="med" w="med" type="none"/>
            <a:tailEnd len="med" w="med" type="none"/>
          </a:ln>
        </p:spPr>
      </p:cxnSp>
      <p:sp>
        <p:nvSpPr>
          <p:cNvPr id="119" name="Google Shape;119;p15"/>
          <p:cNvSpPr txBox="1"/>
          <p:nvPr/>
        </p:nvSpPr>
        <p:spPr>
          <a:xfrm>
            <a:off x="5025000" y="721350"/>
            <a:ext cx="50334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3</a:t>
            </a:r>
            <a:endParaRPr sz="30000">
              <a:latin typeface="Libre Franklin"/>
              <a:ea typeface="Libre Franklin"/>
              <a:cs typeface="Libre Franklin"/>
              <a:sym typeface="Libre Franklin"/>
            </a:endParaRPr>
          </a:p>
        </p:txBody>
      </p:sp>
      <p:sp>
        <p:nvSpPr>
          <p:cNvPr id="120" name="Google Shape;120;p15"/>
          <p:cNvSpPr txBox="1"/>
          <p:nvPr/>
        </p:nvSpPr>
        <p:spPr>
          <a:xfrm>
            <a:off x="-5" y="7835282"/>
            <a:ext cx="9372600" cy="8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Libre Franklin"/>
                <a:ea typeface="Libre Franklin"/>
                <a:cs typeface="Libre Franklin"/>
                <a:sym typeface="Libre Franklin"/>
              </a:rPr>
              <a:t>Twelve page template - middle leaf (face same side as outer cover)</a:t>
            </a:r>
            <a:endParaRPr sz="2400">
              <a:solidFill>
                <a:srgbClr val="000000"/>
              </a:solidFill>
              <a:latin typeface="Libre Franklin"/>
              <a:ea typeface="Libre Franklin"/>
              <a:cs typeface="Libre Franklin"/>
              <a:sym typeface="Libre Franklin"/>
            </a:endParaRPr>
          </a:p>
        </p:txBody>
      </p:sp>
      <p:sp>
        <p:nvSpPr>
          <p:cNvPr id="121" name="Google Shape;121;p15"/>
          <p:cNvSpPr txBox="1"/>
          <p:nvPr/>
        </p:nvSpPr>
        <p:spPr>
          <a:xfrm>
            <a:off x="5033300" y="79800"/>
            <a:ext cx="4694700" cy="7692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3</a:t>
            </a:r>
            <a:endParaRPr sz="30000">
              <a:latin typeface="Libre Franklin"/>
              <a:ea typeface="Libre Franklin"/>
              <a:cs typeface="Libre Franklin"/>
              <a:sym typeface="Libre Franklin"/>
            </a:endParaRPr>
          </a:p>
        </p:txBody>
      </p:sp>
      <p:sp>
        <p:nvSpPr>
          <p:cNvPr id="122" name="Google Shape;122;p15"/>
          <p:cNvSpPr/>
          <p:nvPr/>
        </p:nvSpPr>
        <p:spPr>
          <a:xfrm>
            <a:off x="5030293" y="8399"/>
            <a:ext cx="5025000" cy="7835400"/>
          </a:xfrm>
          <a:prstGeom prst="rect">
            <a:avLst/>
          </a:prstGeom>
          <a:solidFill>
            <a:srgbClr val="FF89C8"/>
          </a:solidFill>
          <a:ln>
            <a:noFill/>
          </a:ln>
        </p:spPr>
        <p:txBody>
          <a:bodyPr anchorCtr="0" anchor="ctr" bIns="113100" lIns="113100" spcFirstLastPara="1" rIns="113100" wrap="square" tIns="113100">
            <a:noAutofit/>
          </a:bodyPr>
          <a:lstStyle/>
          <a:p>
            <a:pPr indent="0" lvl="0" marL="0" rtl="0" algn="ctr">
              <a:spcBef>
                <a:spcPts val="0"/>
              </a:spcBef>
              <a:spcAft>
                <a:spcPts val="0"/>
              </a:spcAft>
              <a:buClr>
                <a:srgbClr val="000000"/>
              </a:buClr>
              <a:buSzPts val="1100"/>
              <a:buFont typeface="Arial"/>
              <a:buNone/>
            </a:pPr>
            <a:r>
              <a:t/>
            </a:r>
            <a:endParaRPr/>
          </a:p>
        </p:txBody>
      </p:sp>
      <p:sp>
        <p:nvSpPr>
          <p:cNvPr id="123" name="Google Shape;123;p15"/>
          <p:cNvSpPr txBox="1"/>
          <p:nvPr/>
        </p:nvSpPr>
        <p:spPr>
          <a:xfrm>
            <a:off x="5155000" y="255350"/>
            <a:ext cx="19527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700">
                <a:solidFill>
                  <a:srgbClr val="FFFFFF"/>
                </a:solidFill>
                <a:latin typeface="Oswald SemiBold"/>
                <a:ea typeface="Oswald SemiBold"/>
                <a:cs typeface="Oswald SemiBold"/>
                <a:sym typeface="Oswald SemiBold"/>
              </a:rPr>
              <a:t>VOICE</a:t>
            </a:r>
            <a:endParaRPr sz="5700">
              <a:solidFill>
                <a:srgbClr val="FFFFFF"/>
              </a:solidFill>
              <a:latin typeface="Oswald SemiBold"/>
              <a:ea typeface="Oswald SemiBold"/>
              <a:cs typeface="Oswald SemiBold"/>
              <a:sym typeface="Oswald SemiBold"/>
            </a:endParaRPr>
          </a:p>
        </p:txBody>
      </p:sp>
      <p:sp>
        <p:nvSpPr>
          <p:cNvPr id="124" name="Google Shape;124;p15"/>
          <p:cNvSpPr txBox="1"/>
          <p:nvPr/>
        </p:nvSpPr>
        <p:spPr>
          <a:xfrm>
            <a:off x="5221463" y="255350"/>
            <a:ext cx="19527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700">
                <a:latin typeface="Oswald SemiBold"/>
                <a:ea typeface="Oswald SemiBold"/>
                <a:cs typeface="Oswald SemiBold"/>
                <a:sym typeface="Oswald SemiBold"/>
              </a:rPr>
              <a:t>VOICE</a:t>
            </a:r>
            <a:endParaRPr sz="5700">
              <a:latin typeface="Oswald SemiBold"/>
              <a:ea typeface="Oswald SemiBold"/>
              <a:cs typeface="Oswald SemiBold"/>
              <a:sym typeface="Oswald SemiBold"/>
            </a:endParaRPr>
          </a:p>
        </p:txBody>
      </p:sp>
      <p:sp>
        <p:nvSpPr>
          <p:cNvPr id="125" name="Google Shape;125;p15"/>
          <p:cNvSpPr txBox="1"/>
          <p:nvPr/>
        </p:nvSpPr>
        <p:spPr>
          <a:xfrm>
            <a:off x="5044325" y="1101250"/>
            <a:ext cx="230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00000"/>
                </a:solidFill>
                <a:latin typeface="Libre Franklin"/>
                <a:ea typeface="Libre Franklin"/>
                <a:cs typeface="Libre Franklin"/>
                <a:sym typeface="Libre Franklin"/>
              </a:rPr>
              <a:t>Ideologies</a:t>
            </a:r>
            <a:endParaRPr b="1"/>
          </a:p>
        </p:txBody>
      </p:sp>
      <p:sp>
        <p:nvSpPr>
          <p:cNvPr id="126" name="Google Shape;126;p15"/>
          <p:cNvSpPr/>
          <p:nvPr/>
        </p:nvSpPr>
        <p:spPr>
          <a:xfrm rot="-6269015">
            <a:off x="8031910" y="-1077048"/>
            <a:ext cx="363451" cy="2228503"/>
          </a:xfrm>
          <a:prstGeom prst="triangle">
            <a:avLst>
              <a:gd fmla="val 0" name="adj"/>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rot="-5530521">
            <a:off x="8578268" y="-1055698"/>
            <a:ext cx="363562" cy="3039096"/>
          </a:xfrm>
          <a:prstGeom prst="triangle">
            <a:avLst>
              <a:gd fmla="val 0" name="adj"/>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p:nvPr/>
        </p:nvSpPr>
        <p:spPr>
          <a:xfrm rot="-4696913">
            <a:off x="8650061" y="-514046"/>
            <a:ext cx="363373" cy="3187181"/>
          </a:xfrm>
          <a:prstGeom prst="triangle">
            <a:avLst>
              <a:gd fmla="val 0" name="adj"/>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 name="Google Shape;129;p15"/>
          <p:cNvGrpSpPr/>
          <p:nvPr/>
        </p:nvGrpSpPr>
        <p:grpSpPr>
          <a:xfrm>
            <a:off x="5241975" y="5340266"/>
            <a:ext cx="4486025" cy="2016346"/>
            <a:chOff x="-4188026" y="2277475"/>
            <a:chExt cx="4277701" cy="2283000"/>
          </a:xfrm>
        </p:grpSpPr>
        <p:sp>
          <p:nvSpPr>
            <p:cNvPr id="130" name="Google Shape;130;p15"/>
            <p:cNvSpPr/>
            <p:nvPr/>
          </p:nvSpPr>
          <p:spPr>
            <a:xfrm>
              <a:off x="-4188025" y="2277475"/>
              <a:ext cx="4277700" cy="2277900"/>
            </a:xfrm>
            <a:prstGeom prst="rect">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txBox="1"/>
            <p:nvPr/>
          </p:nvSpPr>
          <p:spPr>
            <a:xfrm>
              <a:off x="-4188026" y="2277475"/>
              <a:ext cx="4277700" cy="2283000"/>
            </a:xfrm>
            <a:prstGeom prst="rect">
              <a:avLst/>
            </a:prstGeom>
            <a:noFill/>
            <a:ln cap="flat" cmpd="sng" w="76200">
              <a:solidFill>
                <a:srgbClr val="FF1F30"/>
              </a:solidFill>
              <a:prstDash val="dot"/>
              <a:round/>
              <a:headEnd len="sm" w="sm" type="none"/>
              <a:tailEnd len="sm" w="sm" type="none"/>
            </a:ln>
          </p:spPr>
          <p:txBody>
            <a:bodyPr anchorCtr="0" anchor="t" bIns="91425" lIns="91425" spcFirstLastPara="1" rIns="91425" wrap="square" tIns="91425">
              <a:spAutoFit/>
            </a:bodyPr>
            <a:lstStyle/>
            <a:p>
              <a:pPr indent="457200" lvl="0" marL="0" rtl="0" algn="l">
                <a:spcBef>
                  <a:spcPts val="0"/>
                </a:spcBef>
                <a:spcAft>
                  <a:spcPts val="0"/>
                </a:spcAft>
                <a:buNone/>
              </a:pPr>
              <a:r>
                <a:rPr lang="en" sz="1700">
                  <a:solidFill>
                    <a:srgbClr val="000000"/>
                  </a:solidFill>
                  <a:latin typeface="Libre Franklin SemiBold"/>
                  <a:ea typeface="Libre Franklin SemiBold"/>
                  <a:cs typeface="Libre Franklin SemiBold"/>
                  <a:sym typeface="Libre Franklin SemiBold"/>
                </a:rPr>
                <a:t>Class based injustice are addressed, due to punk being born during a time of economics crisis in working class in UK  and middle class youths in US. In songs like “Kill The poor” by the dead Kennedys, a mockery of how the US government addressing the issue is made. </a:t>
              </a:r>
              <a:endParaRPr sz="1700">
                <a:solidFill>
                  <a:srgbClr val="000000"/>
                </a:solidFill>
                <a:latin typeface="Libre Franklin SemiBold"/>
                <a:ea typeface="Libre Franklin SemiBold"/>
                <a:cs typeface="Libre Franklin SemiBold"/>
                <a:sym typeface="Libre Franklin SemiBold"/>
              </a:endParaRPr>
            </a:p>
          </p:txBody>
        </p:sp>
      </p:grpSp>
      <p:sp>
        <p:nvSpPr>
          <p:cNvPr id="132" name="Google Shape;132;p15"/>
          <p:cNvSpPr txBox="1"/>
          <p:nvPr/>
        </p:nvSpPr>
        <p:spPr>
          <a:xfrm>
            <a:off x="-199025" y="644525"/>
            <a:ext cx="50334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9</a:t>
            </a:r>
            <a:endParaRPr sz="30000">
              <a:latin typeface="Libre Franklin"/>
              <a:ea typeface="Libre Franklin"/>
              <a:cs typeface="Libre Franklin"/>
              <a:sym typeface="Libre Franklin"/>
            </a:endParaRPr>
          </a:p>
        </p:txBody>
      </p:sp>
      <p:sp>
        <p:nvSpPr>
          <p:cNvPr id="133" name="Google Shape;133;p15"/>
          <p:cNvSpPr txBox="1"/>
          <p:nvPr/>
        </p:nvSpPr>
        <p:spPr>
          <a:xfrm>
            <a:off x="-111000" y="13938"/>
            <a:ext cx="5139000" cy="7744500"/>
          </a:xfrm>
          <a:prstGeom prst="rect">
            <a:avLst/>
          </a:prstGeom>
          <a:solidFill>
            <a:srgbClr val="00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txBox="1"/>
          <p:nvPr/>
        </p:nvSpPr>
        <p:spPr>
          <a:xfrm>
            <a:off x="148563" y="136875"/>
            <a:ext cx="4813800" cy="12774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 sz="7100">
                <a:latin typeface="Oswald Medium"/>
                <a:ea typeface="Oswald Medium"/>
                <a:cs typeface="Oswald Medium"/>
                <a:sym typeface="Oswald Medium"/>
              </a:rPr>
              <a:t>DISORDERLY</a:t>
            </a:r>
            <a:endParaRPr>
              <a:latin typeface="Libre Franklin"/>
              <a:ea typeface="Libre Franklin"/>
              <a:cs typeface="Libre Franklin"/>
              <a:sym typeface="Libre Franklin"/>
            </a:endParaRPr>
          </a:p>
        </p:txBody>
      </p:sp>
      <p:sp>
        <p:nvSpPr>
          <p:cNvPr id="135" name="Google Shape;135;p15"/>
          <p:cNvSpPr txBox="1"/>
          <p:nvPr/>
        </p:nvSpPr>
        <p:spPr>
          <a:xfrm>
            <a:off x="89663" y="136875"/>
            <a:ext cx="4813800" cy="12774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 sz="7100">
                <a:solidFill>
                  <a:srgbClr val="FFFFFF"/>
                </a:solidFill>
                <a:latin typeface="Oswald Medium"/>
                <a:ea typeface="Oswald Medium"/>
                <a:cs typeface="Oswald Medium"/>
                <a:sym typeface="Oswald Medium"/>
              </a:rPr>
              <a:t>DISORDERLY</a:t>
            </a:r>
            <a:endParaRPr>
              <a:solidFill>
                <a:srgbClr val="FFFFFF"/>
              </a:solidFill>
              <a:latin typeface="Libre Franklin"/>
              <a:ea typeface="Libre Franklin"/>
              <a:cs typeface="Libre Franklin"/>
              <a:sym typeface="Libre Franklin"/>
            </a:endParaRPr>
          </a:p>
        </p:txBody>
      </p:sp>
      <p:sp>
        <p:nvSpPr>
          <p:cNvPr id="136" name="Google Shape;136;p15"/>
          <p:cNvSpPr txBox="1"/>
          <p:nvPr/>
        </p:nvSpPr>
        <p:spPr>
          <a:xfrm>
            <a:off x="955825" y="1092100"/>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Libre Franklin"/>
                <a:ea typeface="Libre Franklin"/>
                <a:cs typeface="Libre Franklin"/>
                <a:sym typeface="Libre Franklin"/>
              </a:rPr>
              <a:t>Influence</a:t>
            </a:r>
            <a:endParaRPr b="1" sz="1600">
              <a:solidFill>
                <a:srgbClr val="000000"/>
              </a:solidFill>
              <a:latin typeface="Libre Franklin"/>
              <a:ea typeface="Libre Franklin"/>
              <a:cs typeface="Libre Franklin"/>
              <a:sym typeface="Libre Franklin"/>
            </a:endParaRPr>
          </a:p>
        </p:txBody>
      </p:sp>
      <p:sp>
        <p:nvSpPr>
          <p:cNvPr id="137" name="Google Shape;137;p15"/>
          <p:cNvSpPr/>
          <p:nvPr/>
        </p:nvSpPr>
        <p:spPr>
          <a:xfrm>
            <a:off x="12290950" y="4372200"/>
            <a:ext cx="3815400" cy="1904700"/>
          </a:xfrm>
          <a:prstGeom prst="rect">
            <a:avLst/>
          </a:prstGeom>
          <a:noFill/>
          <a:ln cap="flat" cmpd="sng" w="76200">
            <a:solidFill>
              <a:srgbClr val="FF1F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a:off x="5235675" y="1667700"/>
            <a:ext cx="4694700" cy="3455700"/>
          </a:xfrm>
          <a:prstGeom prst="rect">
            <a:avLst/>
          </a:prstGeom>
          <a:noFill/>
          <a:ln cap="flat" cmpd="sng" w="76200">
            <a:solidFill>
              <a:srgbClr val="FF1F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txBox="1"/>
          <p:nvPr/>
        </p:nvSpPr>
        <p:spPr>
          <a:xfrm>
            <a:off x="5235663" y="1667700"/>
            <a:ext cx="4694700" cy="3455700"/>
          </a:xfrm>
          <a:prstGeom prst="rect">
            <a:avLst/>
          </a:prstGeom>
          <a:noFill/>
          <a:ln cap="flat" cmpd="sng" w="76200">
            <a:solidFill>
              <a:schemeClr val="lt1"/>
            </a:solidFill>
            <a:prstDash val="dot"/>
            <a:round/>
            <a:headEnd len="sm" w="sm" type="none"/>
            <a:tailEnd len="sm" w="sm" type="none"/>
          </a:ln>
        </p:spPr>
        <p:txBody>
          <a:bodyPr anchorCtr="0" anchor="t" bIns="91425" lIns="91425" spcFirstLastPara="1" rIns="91425" wrap="square" tIns="91425">
            <a:spAutoFit/>
          </a:bodyPr>
          <a:lstStyle/>
          <a:p>
            <a:pPr indent="457200" lvl="0" marL="0" rtl="0" algn="l">
              <a:lnSpc>
                <a:spcPct val="115000"/>
              </a:lnSpc>
              <a:spcBef>
                <a:spcPts val="0"/>
              </a:spcBef>
              <a:spcAft>
                <a:spcPts val="0"/>
              </a:spcAft>
              <a:buNone/>
            </a:pPr>
            <a:r>
              <a:rPr lang="en" sz="1700">
                <a:solidFill>
                  <a:schemeClr val="dk1"/>
                </a:solidFill>
                <a:latin typeface="Libre Franklin SemiBold"/>
                <a:ea typeface="Libre Franklin SemiBold"/>
                <a:cs typeface="Libre Franklin SemiBold"/>
                <a:sym typeface="Libre Franklin SemiBold"/>
              </a:rPr>
              <a:t>A criticism of the government commonly heard, oftentimes anti-military. Condemning genocides and acts of violence by the State. Listening to “Die for your government” by Anti-Flag, the rejection  and questioning of authority  is seen. The with  line such as “you're going to die for your government you're going to die for your country that shit”, criticizing the Vietnam War. Discussing the use of biochemicals on people by  US corporations. </a:t>
            </a:r>
            <a:endParaRPr>
              <a:latin typeface="Libre Franklin"/>
              <a:ea typeface="Libre Franklin"/>
              <a:cs typeface="Libre Franklin"/>
              <a:sym typeface="Libre Franklin"/>
            </a:endParaRPr>
          </a:p>
        </p:txBody>
      </p:sp>
      <p:sp>
        <p:nvSpPr>
          <p:cNvPr id="140" name="Google Shape;140;p15"/>
          <p:cNvSpPr txBox="1"/>
          <p:nvPr/>
        </p:nvSpPr>
        <p:spPr>
          <a:xfrm>
            <a:off x="12730150" y="5011338"/>
            <a:ext cx="3815400" cy="1904700"/>
          </a:xfrm>
          <a:prstGeom prst="rect">
            <a:avLst/>
          </a:prstGeom>
          <a:noFill/>
          <a:ln cap="flat" cmpd="sng" w="76200">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457200" lvl="0" marL="0" rtl="0" algn="l">
              <a:lnSpc>
                <a:spcPct val="115000"/>
              </a:lnSpc>
              <a:spcBef>
                <a:spcPts val="0"/>
              </a:spcBef>
              <a:spcAft>
                <a:spcPts val="0"/>
              </a:spcAft>
              <a:buClr>
                <a:schemeClr val="dk1"/>
              </a:buClr>
              <a:buSzPts val="1100"/>
              <a:buFont typeface="Arial"/>
              <a:buNone/>
            </a:pPr>
            <a:r>
              <a:rPr lang="en" sz="1700">
                <a:solidFill>
                  <a:schemeClr val="dk1"/>
                </a:solidFill>
                <a:latin typeface="Libre Franklin SemiBold"/>
                <a:ea typeface="Libre Franklin SemiBold"/>
                <a:cs typeface="Libre Franklin SemiBold"/>
                <a:sym typeface="Libre Franklin SemiBold"/>
              </a:rPr>
              <a:t>That the government is going to look at these atrocities caused by their hand and say they don't know that it happened. Effectively turning it’s back on you </a:t>
            </a:r>
            <a:endParaRPr>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t/>
            </a:r>
            <a:endParaRPr>
              <a:latin typeface="Libre Franklin"/>
              <a:ea typeface="Libre Franklin"/>
              <a:cs typeface="Libre Franklin"/>
              <a:sym typeface="Libre Franklin"/>
            </a:endParaRPr>
          </a:p>
        </p:txBody>
      </p:sp>
      <p:sp>
        <p:nvSpPr>
          <p:cNvPr id="141" name="Google Shape;141;p15"/>
          <p:cNvSpPr/>
          <p:nvPr/>
        </p:nvSpPr>
        <p:spPr>
          <a:xfrm>
            <a:off x="286450" y="1852400"/>
            <a:ext cx="3194100" cy="2138700"/>
          </a:xfrm>
          <a:prstGeom prst="wedgeRectCallout">
            <a:avLst>
              <a:gd fmla="val -71523" name="adj1"/>
              <a:gd fmla="val 148227"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txBox="1"/>
          <p:nvPr/>
        </p:nvSpPr>
        <p:spPr>
          <a:xfrm>
            <a:off x="422650" y="2044400"/>
            <a:ext cx="29217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1"/>
                </a:solidFill>
                <a:latin typeface="Libre Franklin SemiBold"/>
                <a:ea typeface="Libre Franklin SemiBold"/>
                <a:cs typeface="Libre Franklin SemiBold"/>
                <a:sym typeface="Libre Franklin SemiBold"/>
              </a:rPr>
              <a:t>Went on to influence rock bands of the 90s like Green Day, Rancid, and Offspring  which lead to punk becoming mainstream once more. </a:t>
            </a:r>
            <a:endParaRPr>
              <a:latin typeface="Libre Franklin"/>
              <a:ea typeface="Libre Franklin"/>
              <a:cs typeface="Libre Franklin"/>
              <a:sym typeface="Libre Franklin"/>
            </a:endParaRPr>
          </a:p>
        </p:txBody>
      </p:sp>
      <p:sp>
        <p:nvSpPr>
          <p:cNvPr id="143" name="Google Shape;143;p15"/>
          <p:cNvSpPr/>
          <p:nvPr/>
        </p:nvSpPr>
        <p:spPr>
          <a:xfrm>
            <a:off x="1069425" y="4185450"/>
            <a:ext cx="3555000" cy="2865600"/>
          </a:xfrm>
          <a:prstGeom prst="cloudCallout">
            <a:avLst>
              <a:gd fmla="val 52735" name="adj1"/>
              <a:gd fmla="val 70128" name="adj2"/>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txBox="1"/>
          <p:nvPr/>
        </p:nvSpPr>
        <p:spPr>
          <a:xfrm>
            <a:off x="1530800" y="4610088"/>
            <a:ext cx="29217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Libre Franklin SemiBold"/>
                <a:ea typeface="Libre Franklin SemiBold"/>
                <a:cs typeface="Libre Franklin SemiBold"/>
                <a:sym typeface="Libre Franklin SemiBold"/>
              </a:rPr>
              <a:t>That being said it is </a:t>
            </a:r>
            <a:r>
              <a:rPr lang="en" sz="1700">
                <a:latin typeface="Libre Franklin SemiBold"/>
                <a:ea typeface="Libre Franklin SemiBold"/>
                <a:cs typeface="Libre Franklin SemiBold"/>
                <a:sym typeface="Libre Franklin SemiBold"/>
              </a:rPr>
              <a:t>important</a:t>
            </a:r>
            <a:r>
              <a:rPr lang="en" sz="1700">
                <a:latin typeface="Libre Franklin SemiBold"/>
                <a:ea typeface="Libre Franklin SemiBold"/>
                <a:cs typeface="Libre Franklin SemiBold"/>
                <a:sym typeface="Libre Franklin SemiBold"/>
              </a:rPr>
              <a:t> to note that not </a:t>
            </a:r>
            <a:r>
              <a:rPr lang="en" sz="1700">
                <a:latin typeface="Libre Franklin SemiBold"/>
                <a:ea typeface="Libre Franklin SemiBold"/>
                <a:cs typeface="Libre Franklin SemiBold"/>
                <a:sym typeface="Libre Franklin SemiBold"/>
              </a:rPr>
              <a:t>everything</a:t>
            </a:r>
            <a:r>
              <a:rPr lang="en" sz="1700">
                <a:latin typeface="Libre Franklin SemiBold"/>
                <a:ea typeface="Libre Franklin SemiBold"/>
                <a:cs typeface="Libre Franklin SemiBold"/>
                <a:sym typeface="Libre Franklin SemiBold"/>
              </a:rPr>
              <a:t> in the </a:t>
            </a:r>
            <a:r>
              <a:rPr lang="en" sz="1700">
                <a:latin typeface="Libre Franklin SemiBold"/>
                <a:ea typeface="Libre Franklin SemiBold"/>
                <a:cs typeface="Libre Franklin SemiBold"/>
                <a:sym typeface="Libre Franklin SemiBold"/>
              </a:rPr>
              <a:t>screen</a:t>
            </a:r>
            <a:r>
              <a:rPr lang="en" sz="1700">
                <a:latin typeface="Libre Franklin SemiBold"/>
                <a:ea typeface="Libre Franklin SemiBold"/>
                <a:cs typeface="Libre Franklin SemiBold"/>
                <a:sym typeface="Libre Franklin SemiBold"/>
              </a:rPr>
              <a:t> around this time was great. The </a:t>
            </a:r>
            <a:r>
              <a:rPr lang="en" sz="1700">
                <a:latin typeface="Libre Franklin SemiBold"/>
                <a:ea typeface="Libre Franklin SemiBold"/>
                <a:cs typeface="Libre Franklin SemiBold"/>
                <a:sym typeface="Libre Franklin SemiBold"/>
              </a:rPr>
              <a:t>focus</a:t>
            </a:r>
            <a:r>
              <a:rPr lang="en" sz="1700">
                <a:latin typeface="Libre Franklin SemiBold"/>
                <a:ea typeface="Libre Franklin SemiBold"/>
                <a:cs typeface="Libre Franklin SemiBold"/>
                <a:sym typeface="Libre Franklin SemiBold"/>
              </a:rPr>
              <a:t> was on white abled bodied heterosexul people</a:t>
            </a:r>
            <a:endParaRPr sz="1700">
              <a:latin typeface="Libre Franklin SemiBold"/>
              <a:ea typeface="Libre Franklin SemiBold"/>
              <a:cs typeface="Libre Franklin SemiBold"/>
              <a:sym typeface="Libre Franklin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title"/>
          </p:nvPr>
        </p:nvSpPr>
        <p:spPr>
          <a:xfrm>
            <a:off x="-5" y="7835282"/>
            <a:ext cx="9372600" cy="86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Twelve page template - middle leaf (face same side as inner cover)</a:t>
            </a:r>
            <a:endParaRPr/>
          </a:p>
        </p:txBody>
      </p:sp>
      <p:sp>
        <p:nvSpPr>
          <p:cNvPr id="150" name="Google Shape;150;p16"/>
          <p:cNvSpPr txBox="1"/>
          <p:nvPr/>
        </p:nvSpPr>
        <p:spPr>
          <a:xfrm>
            <a:off x="-2703575" y="833225"/>
            <a:ext cx="2430300" cy="1102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000000"/>
                </a:solidFill>
                <a:latin typeface="Libre Franklin"/>
                <a:ea typeface="Libre Franklin"/>
                <a:cs typeface="Libre Franklin"/>
                <a:sym typeface="Libre Franklin"/>
              </a:rPr>
              <a:t>Page </a:t>
            </a:r>
            <a:r>
              <a:rPr lang="en" sz="5200">
                <a:latin typeface="Libre Franklin"/>
                <a:ea typeface="Libre Franklin"/>
                <a:cs typeface="Libre Franklin"/>
                <a:sym typeface="Libre Franklin"/>
              </a:rPr>
              <a:t>4</a:t>
            </a:r>
            <a:endParaRPr sz="5200">
              <a:solidFill>
                <a:srgbClr val="000000"/>
              </a:solidFill>
              <a:latin typeface="Libre Franklin"/>
              <a:ea typeface="Libre Franklin"/>
              <a:cs typeface="Libre Franklin"/>
              <a:sym typeface="Libre Franklin"/>
            </a:endParaRPr>
          </a:p>
        </p:txBody>
      </p:sp>
      <p:sp>
        <p:nvSpPr>
          <p:cNvPr id="151" name="Google Shape;151;p16"/>
          <p:cNvSpPr txBox="1"/>
          <p:nvPr/>
        </p:nvSpPr>
        <p:spPr>
          <a:xfrm>
            <a:off x="7543525" y="833225"/>
            <a:ext cx="2735700" cy="1102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000000"/>
                </a:solidFill>
                <a:latin typeface="Libre Franklin"/>
                <a:ea typeface="Libre Franklin"/>
                <a:cs typeface="Libre Franklin"/>
                <a:sym typeface="Libre Franklin"/>
              </a:rPr>
              <a:t>Page </a:t>
            </a:r>
            <a:r>
              <a:rPr lang="en" sz="5200">
                <a:latin typeface="Libre Franklin"/>
                <a:ea typeface="Libre Franklin"/>
                <a:cs typeface="Libre Franklin"/>
                <a:sym typeface="Libre Franklin"/>
              </a:rPr>
              <a:t>9</a:t>
            </a:r>
            <a:endParaRPr sz="5200">
              <a:solidFill>
                <a:srgbClr val="000000"/>
              </a:solidFill>
              <a:latin typeface="Libre Franklin"/>
              <a:ea typeface="Libre Franklin"/>
              <a:cs typeface="Libre Franklin"/>
              <a:sym typeface="Libre Franklin"/>
            </a:endParaRPr>
          </a:p>
        </p:txBody>
      </p:sp>
      <p:cxnSp>
        <p:nvCxnSpPr>
          <p:cNvPr id="152" name="Google Shape;152;p16"/>
          <p:cNvCxnSpPr/>
          <p:nvPr/>
        </p:nvCxnSpPr>
        <p:spPr>
          <a:xfrm>
            <a:off x="5030300" y="-198975"/>
            <a:ext cx="3000" cy="171000"/>
          </a:xfrm>
          <a:prstGeom prst="straightConnector1">
            <a:avLst/>
          </a:prstGeom>
          <a:noFill/>
          <a:ln cap="flat" cmpd="sng" w="9525">
            <a:solidFill>
              <a:schemeClr val="dk2"/>
            </a:solidFill>
            <a:prstDash val="solid"/>
            <a:round/>
            <a:headEnd len="med" w="med" type="none"/>
            <a:tailEnd len="med" w="med" type="none"/>
          </a:ln>
        </p:spPr>
      </p:cxnSp>
      <p:sp>
        <p:nvSpPr>
          <p:cNvPr id="153" name="Google Shape;153;p16"/>
          <p:cNvSpPr txBox="1"/>
          <p:nvPr/>
        </p:nvSpPr>
        <p:spPr>
          <a:xfrm>
            <a:off x="0" y="721350"/>
            <a:ext cx="50334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4</a:t>
            </a:r>
            <a:endParaRPr sz="30000">
              <a:latin typeface="Libre Franklin"/>
              <a:ea typeface="Libre Franklin"/>
              <a:cs typeface="Libre Franklin"/>
              <a:sym typeface="Libre Franklin"/>
            </a:endParaRPr>
          </a:p>
        </p:txBody>
      </p:sp>
      <p:sp>
        <p:nvSpPr>
          <p:cNvPr id="154" name="Google Shape;154;p16"/>
          <p:cNvSpPr/>
          <p:nvPr/>
        </p:nvSpPr>
        <p:spPr>
          <a:xfrm>
            <a:off x="0" y="0"/>
            <a:ext cx="5028000" cy="7772400"/>
          </a:xfrm>
          <a:prstGeom prst="rect">
            <a:avLst/>
          </a:prstGeom>
          <a:solidFill>
            <a:srgbClr val="FF89C8"/>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pic>
        <p:nvPicPr>
          <p:cNvPr id="155" name="Google Shape;155;p16"/>
          <p:cNvPicPr preferRelativeResize="0"/>
          <p:nvPr/>
        </p:nvPicPr>
        <p:blipFill>
          <a:blip r:embed="rId3">
            <a:alphaModFix amt="25000"/>
          </a:blip>
          <a:stretch>
            <a:fillRect/>
          </a:stretch>
        </p:blipFill>
        <p:spPr>
          <a:xfrm>
            <a:off x="478088" y="1275700"/>
            <a:ext cx="4168500" cy="5751600"/>
          </a:xfrm>
          <a:prstGeom prst="roundRect">
            <a:avLst>
              <a:gd fmla="val 16667" name="adj"/>
            </a:avLst>
          </a:prstGeom>
          <a:noFill/>
          <a:ln>
            <a:noFill/>
          </a:ln>
        </p:spPr>
      </p:pic>
      <p:sp>
        <p:nvSpPr>
          <p:cNvPr id="156" name="Google Shape;156;p16"/>
          <p:cNvSpPr txBox="1"/>
          <p:nvPr/>
        </p:nvSpPr>
        <p:spPr>
          <a:xfrm>
            <a:off x="5135725" y="13938"/>
            <a:ext cx="5139000" cy="7744500"/>
          </a:xfrm>
          <a:prstGeom prst="rect">
            <a:avLst/>
          </a:prstGeom>
          <a:solidFill>
            <a:srgbClr val="00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txBox="1"/>
          <p:nvPr/>
        </p:nvSpPr>
        <p:spPr>
          <a:xfrm>
            <a:off x="5397975" y="213700"/>
            <a:ext cx="4813800" cy="12774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 sz="7100">
                <a:latin typeface="Oswald Medium"/>
                <a:ea typeface="Oswald Medium"/>
                <a:cs typeface="Oswald Medium"/>
                <a:sym typeface="Oswald Medium"/>
              </a:rPr>
              <a:t>DISORDERLY</a:t>
            </a:r>
            <a:endParaRPr>
              <a:latin typeface="Libre Franklin"/>
              <a:ea typeface="Libre Franklin"/>
              <a:cs typeface="Libre Franklin"/>
              <a:sym typeface="Libre Franklin"/>
            </a:endParaRPr>
          </a:p>
        </p:txBody>
      </p:sp>
      <p:sp>
        <p:nvSpPr>
          <p:cNvPr id="158" name="Google Shape;158;p16"/>
          <p:cNvSpPr txBox="1"/>
          <p:nvPr/>
        </p:nvSpPr>
        <p:spPr>
          <a:xfrm>
            <a:off x="5339075" y="213700"/>
            <a:ext cx="4813800" cy="12774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 sz="7100">
                <a:solidFill>
                  <a:srgbClr val="FFFFFF"/>
                </a:solidFill>
                <a:latin typeface="Oswald Medium"/>
                <a:ea typeface="Oswald Medium"/>
                <a:cs typeface="Oswald Medium"/>
                <a:sym typeface="Oswald Medium"/>
              </a:rPr>
              <a:t>DISORDERLY</a:t>
            </a:r>
            <a:endParaRPr>
              <a:solidFill>
                <a:srgbClr val="FFFFFF"/>
              </a:solidFill>
              <a:latin typeface="Libre Franklin"/>
              <a:ea typeface="Libre Franklin"/>
              <a:cs typeface="Libre Franklin"/>
              <a:sym typeface="Libre Franklin"/>
            </a:endParaRPr>
          </a:p>
        </p:txBody>
      </p:sp>
      <p:sp>
        <p:nvSpPr>
          <p:cNvPr id="159" name="Google Shape;159;p16"/>
          <p:cNvSpPr txBox="1"/>
          <p:nvPr/>
        </p:nvSpPr>
        <p:spPr>
          <a:xfrm>
            <a:off x="6205238" y="1168925"/>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Libre Franklin"/>
                <a:ea typeface="Libre Franklin"/>
                <a:cs typeface="Libre Franklin"/>
                <a:sym typeface="Libre Franklin"/>
              </a:rPr>
              <a:t>Influence</a:t>
            </a:r>
            <a:endParaRPr b="1" sz="1600">
              <a:solidFill>
                <a:srgbClr val="000000"/>
              </a:solidFill>
              <a:latin typeface="Libre Franklin"/>
              <a:ea typeface="Libre Franklin"/>
              <a:cs typeface="Libre Franklin"/>
              <a:sym typeface="Libre Franklin"/>
            </a:endParaRPr>
          </a:p>
        </p:txBody>
      </p:sp>
      <p:pic>
        <p:nvPicPr>
          <p:cNvPr id="160" name="Google Shape;160;p16"/>
          <p:cNvPicPr preferRelativeResize="0"/>
          <p:nvPr/>
        </p:nvPicPr>
        <p:blipFill rotWithShape="1">
          <a:blip r:embed="rId4">
            <a:alphaModFix/>
          </a:blip>
          <a:srcRect b="0" l="35054" r="11164" t="0"/>
          <a:stretch/>
        </p:blipFill>
        <p:spPr>
          <a:xfrm>
            <a:off x="8808075" y="1481000"/>
            <a:ext cx="1403700" cy="1752600"/>
          </a:xfrm>
          <a:prstGeom prst="ellipse">
            <a:avLst/>
          </a:prstGeom>
          <a:noFill/>
          <a:ln cap="flat" cmpd="sng" w="19050">
            <a:solidFill>
              <a:srgbClr val="000000"/>
            </a:solidFill>
            <a:prstDash val="solid"/>
            <a:round/>
            <a:headEnd len="sm" w="sm" type="none"/>
            <a:tailEnd len="sm" w="sm" type="none"/>
          </a:ln>
        </p:spPr>
      </p:pic>
      <p:pic>
        <p:nvPicPr>
          <p:cNvPr id="161" name="Google Shape;161;p16"/>
          <p:cNvPicPr preferRelativeResize="0"/>
          <p:nvPr/>
        </p:nvPicPr>
        <p:blipFill rotWithShape="1">
          <a:blip r:embed="rId5">
            <a:alphaModFix/>
          </a:blip>
          <a:srcRect b="0" l="32621" r="11909" t="0"/>
          <a:stretch/>
        </p:blipFill>
        <p:spPr>
          <a:xfrm flipH="1">
            <a:off x="5201650" y="3917550"/>
            <a:ext cx="1585200" cy="1600200"/>
          </a:xfrm>
          <a:prstGeom prst="ellipse">
            <a:avLst/>
          </a:prstGeom>
          <a:noFill/>
          <a:ln cap="flat" cmpd="sng" w="19050">
            <a:solidFill>
              <a:srgbClr val="000000"/>
            </a:solidFill>
            <a:prstDash val="solid"/>
            <a:round/>
            <a:headEnd len="sm" w="sm" type="none"/>
            <a:tailEnd len="sm" w="sm" type="none"/>
          </a:ln>
        </p:spPr>
      </p:pic>
      <p:sp>
        <p:nvSpPr>
          <p:cNvPr id="162" name="Google Shape;162;p16"/>
          <p:cNvSpPr/>
          <p:nvPr/>
        </p:nvSpPr>
        <p:spPr>
          <a:xfrm rot="-5399545">
            <a:off x="5472075" y="1437250"/>
            <a:ext cx="2268300" cy="2534100"/>
          </a:xfrm>
          <a:prstGeom prst="wedgeRoundRectCallout">
            <a:avLst>
              <a:gd fmla="val 29981" name="adj1"/>
              <a:gd fmla="val 95957" name="adj2"/>
              <a:gd fmla="val 0" name="adj3"/>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txBox="1"/>
          <p:nvPr/>
        </p:nvSpPr>
        <p:spPr>
          <a:xfrm>
            <a:off x="5454575" y="1606900"/>
            <a:ext cx="22680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000000"/>
                </a:solidFill>
                <a:latin typeface="Libre Franklin SemiBold"/>
                <a:ea typeface="Libre Franklin SemiBold"/>
                <a:cs typeface="Libre Franklin SemiBold"/>
                <a:sym typeface="Libre Franklin SemiBold"/>
              </a:rPr>
              <a:t>Created a genre of music that continues to expand and express political  issues in a way that traditional means can not. </a:t>
            </a:r>
            <a:endParaRPr sz="1700">
              <a:solidFill>
                <a:srgbClr val="000000"/>
              </a:solidFill>
              <a:latin typeface="Libre Franklin SemiBold"/>
              <a:ea typeface="Libre Franklin SemiBold"/>
              <a:cs typeface="Libre Franklin SemiBold"/>
              <a:sym typeface="Libre Franklin SemiBold"/>
            </a:endParaRPr>
          </a:p>
        </p:txBody>
      </p:sp>
      <p:sp>
        <p:nvSpPr>
          <p:cNvPr id="164" name="Google Shape;164;p16"/>
          <p:cNvSpPr/>
          <p:nvPr/>
        </p:nvSpPr>
        <p:spPr>
          <a:xfrm rot="10800000">
            <a:off x="5500000" y="5817163"/>
            <a:ext cx="4519500" cy="1718700"/>
          </a:xfrm>
          <a:prstGeom prst="wedgeRectCallout">
            <a:avLst>
              <a:gd fmla="val 30595" name="adj1"/>
              <a:gd fmla="val 91794" name="adj2"/>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rot="10800000">
            <a:off x="7032925" y="3322900"/>
            <a:ext cx="3246300" cy="1986000"/>
          </a:xfrm>
          <a:prstGeom prst="wedgeRoundRectCallout">
            <a:avLst>
              <a:gd fmla="val -26100" name="adj1"/>
              <a:gd fmla="val 82726" name="adj2"/>
              <a:gd fmla="val 0" name="adj3"/>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txBox="1"/>
          <p:nvPr/>
        </p:nvSpPr>
        <p:spPr>
          <a:xfrm>
            <a:off x="7080775" y="3307750"/>
            <a:ext cx="31506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700">
                <a:solidFill>
                  <a:srgbClr val="000000"/>
                </a:solidFill>
                <a:latin typeface="Libre Franklin SemiBold"/>
                <a:ea typeface="Libre Franklin SemiBold"/>
                <a:cs typeface="Libre Franklin SemiBold"/>
                <a:sym typeface="Libre Franklin SemiBold"/>
              </a:rPr>
              <a:t> Riot Grrl and Pussy Riot, both address feminism and anti-capitalism. It’s do to punks origins in social political activism and angry sound that made these movements. </a:t>
            </a:r>
            <a:endParaRPr>
              <a:latin typeface="Libre Franklin"/>
              <a:ea typeface="Libre Franklin"/>
              <a:cs typeface="Libre Franklin"/>
              <a:sym typeface="Libre Franklin"/>
            </a:endParaRPr>
          </a:p>
        </p:txBody>
      </p:sp>
      <p:sp>
        <p:nvSpPr>
          <p:cNvPr id="167" name="Google Shape;167;p16"/>
          <p:cNvSpPr txBox="1"/>
          <p:nvPr/>
        </p:nvSpPr>
        <p:spPr>
          <a:xfrm>
            <a:off x="5498650" y="5799163"/>
            <a:ext cx="4522200" cy="17547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 sz="1700">
                <a:latin typeface="Libre Franklin SemiBold"/>
                <a:ea typeface="Libre Franklin SemiBold"/>
                <a:cs typeface="Libre Franklin SemiBold"/>
                <a:sym typeface="Libre Franklin SemiBold"/>
              </a:rPr>
              <a:t>Throughout the hard core screen influences of punk are found. In the leather and makeup of 80s hair bands, emo, and pop punk. The influence of punk is still seen today with the association of the anarchy symbol and marxist. </a:t>
            </a:r>
            <a:endParaRPr sz="1700">
              <a:latin typeface="Libre Franklin SemiBold"/>
              <a:ea typeface="Libre Franklin SemiBold"/>
              <a:cs typeface="Libre Franklin SemiBold"/>
              <a:sym typeface="Libre Franklin SemiBold"/>
            </a:endParaRPr>
          </a:p>
        </p:txBody>
      </p:sp>
      <p:sp>
        <p:nvSpPr>
          <p:cNvPr id="168" name="Google Shape;168;p16"/>
          <p:cNvSpPr txBox="1"/>
          <p:nvPr/>
        </p:nvSpPr>
        <p:spPr>
          <a:xfrm>
            <a:off x="478100" y="1868500"/>
            <a:ext cx="3246300" cy="1754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1"/>
                </a:solidFill>
                <a:latin typeface="Libre Franklin SemiBold"/>
                <a:ea typeface="Libre Franklin SemiBold"/>
                <a:cs typeface="Libre Franklin SemiBold"/>
                <a:sym typeface="Libre Franklin SemiBold"/>
              </a:rPr>
              <a:t>Deface and the intend misuse of </a:t>
            </a:r>
            <a:r>
              <a:rPr lang="en" sz="1700">
                <a:solidFill>
                  <a:schemeClr val="dk1"/>
                </a:solidFill>
                <a:latin typeface="Libre Franklin SemiBold"/>
                <a:ea typeface="Libre Franklin SemiBold"/>
                <a:cs typeface="Libre Franklin SemiBold"/>
                <a:sym typeface="Libre Franklin SemiBold"/>
              </a:rPr>
              <a:t>oppressive</a:t>
            </a:r>
            <a:r>
              <a:rPr lang="en" sz="1700">
                <a:solidFill>
                  <a:schemeClr val="dk1"/>
                </a:solidFill>
                <a:latin typeface="Libre Franklin SemiBold"/>
                <a:ea typeface="Libre Franklin SemiBold"/>
                <a:cs typeface="Libre Franklin SemiBold"/>
                <a:sym typeface="Libre Franklin SemiBold"/>
              </a:rPr>
              <a:t> symbols, like the swastikas, symbols is often done by punks to show the ugly side of a state or nation</a:t>
            </a:r>
            <a:endParaRPr>
              <a:latin typeface="Libre Franklin"/>
              <a:ea typeface="Libre Franklin"/>
              <a:cs typeface="Libre Franklin"/>
              <a:sym typeface="Libre Franklin"/>
            </a:endParaRPr>
          </a:p>
        </p:txBody>
      </p:sp>
      <p:sp>
        <p:nvSpPr>
          <p:cNvPr id="169" name="Google Shape;169;p16"/>
          <p:cNvSpPr txBox="1"/>
          <p:nvPr/>
        </p:nvSpPr>
        <p:spPr>
          <a:xfrm>
            <a:off x="931225" y="213700"/>
            <a:ext cx="30000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700">
                <a:latin typeface="Oswald SemiBold"/>
                <a:ea typeface="Oswald SemiBold"/>
                <a:cs typeface="Oswald SemiBold"/>
                <a:sym typeface="Oswald SemiBold"/>
              </a:rPr>
              <a:t>SYMBOLS</a:t>
            </a:r>
            <a:r>
              <a:rPr lang="en" sz="5700">
                <a:latin typeface="Oswald SemiBold"/>
                <a:ea typeface="Oswald SemiBold"/>
                <a:cs typeface="Oswald SemiBold"/>
                <a:sym typeface="Oswald SemiBold"/>
              </a:rPr>
              <a:t> </a:t>
            </a:r>
            <a:endParaRPr sz="5700">
              <a:latin typeface="Oswald SemiBold"/>
              <a:ea typeface="Oswald SemiBold"/>
              <a:cs typeface="Oswald SemiBold"/>
              <a:sym typeface="Oswald SemiBold"/>
            </a:endParaRPr>
          </a:p>
        </p:txBody>
      </p:sp>
      <p:sp>
        <p:nvSpPr>
          <p:cNvPr id="170" name="Google Shape;170;p16"/>
          <p:cNvSpPr txBox="1"/>
          <p:nvPr/>
        </p:nvSpPr>
        <p:spPr>
          <a:xfrm>
            <a:off x="1032900" y="213700"/>
            <a:ext cx="30000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700">
                <a:solidFill>
                  <a:schemeClr val="lt1"/>
                </a:solidFill>
                <a:latin typeface="Oswald SemiBold"/>
                <a:ea typeface="Oswald SemiBold"/>
                <a:cs typeface="Oswald SemiBold"/>
                <a:sym typeface="Oswald SemiBold"/>
              </a:rPr>
              <a:t>SYMBOLS </a:t>
            </a:r>
            <a:endParaRPr sz="5700">
              <a:solidFill>
                <a:schemeClr val="lt1"/>
              </a:solidFill>
              <a:latin typeface="Oswald SemiBold"/>
              <a:ea typeface="Oswald SemiBold"/>
              <a:cs typeface="Oswald SemiBold"/>
              <a:sym typeface="Oswald SemiBold"/>
            </a:endParaRPr>
          </a:p>
        </p:txBody>
      </p:sp>
      <p:pic>
        <p:nvPicPr>
          <p:cNvPr id="171" name="Google Shape;171;p16"/>
          <p:cNvPicPr preferRelativeResize="0"/>
          <p:nvPr/>
        </p:nvPicPr>
        <p:blipFill>
          <a:blip r:embed="rId6">
            <a:alphaModFix/>
          </a:blip>
          <a:stretch>
            <a:fillRect/>
          </a:stretch>
        </p:blipFill>
        <p:spPr>
          <a:xfrm>
            <a:off x="2193325" y="3322825"/>
            <a:ext cx="2762250" cy="1657350"/>
          </a:xfrm>
          <a:prstGeom prst="rect">
            <a:avLst/>
          </a:prstGeom>
          <a:noFill/>
          <a:ln>
            <a:noFill/>
          </a:ln>
        </p:spPr>
      </p:pic>
      <p:pic>
        <p:nvPicPr>
          <p:cNvPr id="172" name="Google Shape;172;p16"/>
          <p:cNvPicPr preferRelativeResize="0"/>
          <p:nvPr/>
        </p:nvPicPr>
        <p:blipFill rotWithShape="1">
          <a:blip r:embed="rId7">
            <a:alphaModFix/>
          </a:blip>
          <a:srcRect b="0" l="35640" r="5058" t="39806"/>
          <a:stretch/>
        </p:blipFill>
        <p:spPr>
          <a:xfrm>
            <a:off x="1151774" y="5517748"/>
            <a:ext cx="2762250" cy="1865776"/>
          </a:xfrm>
          <a:prstGeom prst="rect">
            <a:avLst/>
          </a:prstGeom>
          <a:noFill/>
          <a:ln>
            <a:noFill/>
          </a:ln>
        </p:spPr>
      </p:pic>
      <p:sp>
        <p:nvSpPr>
          <p:cNvPr id="173" name="Google Shape;173;p16"/>
          <p:cNvSpPr txBox="1"/>
          <p:nvPr/>
        </p:nvSpPr>
        <p:spPr>
          <a:xfrm>
            <a:off x="612775" y="6937125"/>
            <a:ext cx="1812600" cy="446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Libre Franklin SemiBold"/>
                <a:ea typeface="Libre Franklin SemiBold"/>
                <a:cs typeface="Libre Franklin SemiBold"/>
                <a:sym typeface="Libre Franklin SemiBold"/>
              </a:rPr>
              <a:t>anarchy symbol</a:t>
            </a:r>
            <a:endParaRPr>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7"/>
          <p:cNvSpPr txBox="1"/>
          <p:nvPr>
            <p:ph type="title"/>
          </p:nvPr>
        </p:nvSpPr>
        <p:spPr>
          <a:xfrm>
            <a:off x="-5" y="7835282"/>
            <a:ext cx="9372600" cy="86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Twelve page template - inner leaf (face same side as outer cover)</a:t>
            </a:r>
            <a:endParaRPr/>
          </a:p>
        </p:txBody>
      </p:sp>
      <p:cxnSp>
        <p:nvCxnSpPr>
          <p:cNvPr id="179" name="Google Shape;179;p17"/>
          <p:cNvCxnSpPr/>
          <p:nvPr/>
        </p:nvCxnSpPr>
        <p:spPr>
          <a:xfrm>
            <a:off x="5030300" y="-198975"/>
            <a:ext cx="3000" cy="171000"/>
          </a:xfrm>
          <a:prstGeom prst="straightConnector1">
            <a:avLst/>
          </a:prstGeom>
          <a:noFill/>
          <a:ln cap="flat" cmpd="sng" w="9525">
            <a:solidFill>
              <a:schemeClr val="dk2"/>
            </a:solidFill>
            <a:prstDash val="solid"/>
            <a:round/>
            <a:headEnd len="med" w="med" type="none"/>
            <a:tailEnd len="med" w="med" type="none"/>
          </a:ln>
        </p:spPr>
      </p:cxnSp>
      <p:cxnSp>
        <p:nvCxnSpPr>
          <p:cNvPr id="180" name="Google Shape;180;p17"/>
          <p:cNvCxnSpPr/>
          <p:nvPr/>
        </p:nvCxnSpPr>
        <p:spPr>
          <a:xfrm>
            <a:off x="5030300" y="-198975"/>
            <a:ext cx="3000" cy="171000"/>
          </a:xfrm>
          <a:prstGeom prst="straightConnector1">
            <a:avLst/>
          </a:prstGeom>
          <a:noFill/>
          <a:ln cap="flat" cmpd="sng" w="9525">
            <a:solidFill>
              <a:srgbClr val="595959"/>
            </a:solidFill>
            <a:prstDash val="solid"/>
            <a:round/>
            <a:headEnd len="med" w="med" type="none"/>
            <a:tailEnd len="med" w="med" type="none"/>
          </a:ln>
        </p:spPr>
      </p:cxnSp>
      <p:sp>
        <p:nvSpPr>
          <p:cNvPr id="181" name="Google Shape;181;p17"/>
          <p:cNvSpPr txBox="1"/>
          <p:nvPr/>
        </p:nvSpPr>
        <p:spPr>
          <a:xfrm>
            <a:off x="0" y="738813"/>
            <a:ext cx="50334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7</a:t>
            </a:r>
            <a:endParaRPr sz="30000">
              <a:latin typeface="Libre Franklin"/>
              <a:ea typeface="Libre Franklin"/>
              <a:cs typeface="Libre Franklin"/>
              <a:sym typeface="Libre Franklin"/>
            </a:endParaRPr>
          </a:p>
        </p:txBody>
      </p:sp>
      <p:sp>
        <p:nvSpPr>
          <p:cNvPr id="182" name="Google Shape;182;p17"/>
          <p:cNvSpPr txBox="1"/>
          <p:nvPr/>
        </p:nvSpPr>
        <p:spPr>
          <a:xfrm>
            <a:off x="0" y="17463"/>
            <a:ext cx="5033400" cy="7772400"/>
          </a:xfrm>
          <a:prstGeom prst="rect">
            <a:avLst/>
          </a:prstGeom>
          <a:solidFill>
            <a:srgbClr val="2134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0">
              <a:latin typeface="Libre Franklin"/>
              <a:ea typeface="Libre Franklin"/>
              <a:cs typeface="Libre Franklin"/>
              <a:sym typeface="Libre Franklin"/>
            </a:endParaRPr>
          </a:p>
        </p:txBody>
      </p:sp>
      <p:pic>
        <p:nvPicPr>
          <p:cNvPr id="183" name="Google Shape;183;p17"/>
          <p:cNvPicPr preferRelativeResize="0"/>
          <p:nvPr/>
        </p:nvPicPr>
        <p:blipFill rotWithShape="1">
          <a:blip r:embed="rId3">
            <a:alphaModFix amt="27000"/>
          </a:blip>
          <a:srcRect b="0" l="0" r="0" t="3586"/>
          <a:stretch/>
        </p:blipFill>
        <p:spPr>
          <a:xfrm rot="5400000">
            <a:off x="-1413637" y="1382875"/>
            <a:ext cx="7857675" cy="5041550"/>
          </a:xfrm>
          <a:prstGeom prst="rect">
            <a:avLst/>
          </a:prstGeom>
          <a:noFill/>
          <a:ln>
            <a:noFill/>
          </a:ln>
        </p:spPr>
      </p:pic>
      <p:pic>
        <p:nvPicPr>
          <p:cNvPr id="184" name="Google Shape;184;p17"/>
          <p:cNvPicPr preferRelativeResize="0"/>
          <p:nvPr/>
        </p:nvPicPr>
        <p:blipFill rotWithShape="1">
          <a:blip r:embed="rId4">
            <a:alphaModFix/>
          </a:blip>
          <a:srcRect b="3380" l="0" r="0" t="2190"/>
          <a:stretch/>
        </p:blipFill>
        <p:spPr>
          <a:xfrm>
            <a:off x="727650" y="1574100"/>
            <a:ext cx="3575100" cy="2378700"/>
          </a:xfrm>
          <a:prstGeom prst="roundRect">
            <a:avLst>
              <a:gd fmla="val 16667" name="adj"/>
            </a:avLst>
          </a:prstGeom>
          <a:noFill/>
          <a:ln>
            <a:noFill/>
          </a:ln>
        </p:spPr>
      </p:pic>
      <p:sp>
        <p:nvSpPr>
          <p:cNvPr id="185" name="Google Shape;185;p17"/>
          <p:cNvSpPr txBox="1"/>
          <p:nvPr/>
        </p:nvSpPr>
        <p:spPr>
          <a:xfrm>
            <a:off x="767875" y="1586500"/>
            <a:ext cx="34947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1"/>
                </a:solidFill>
                <a:latin typeface="Libre Franklin SemiBold"/>
                <a:ea typeface="Libre Franklin SemiBold"/>
                <a:cs typeface="Libre Franklin SemiBold"/>
                <a:sym typeface="Libre Franklin SemiBold"/>
              </a:rPr>
              <a:t>A padlock and chain necklace was gifted to Sid Vicious by Chrissie Hynde of The Pretenders, a nod to 1950’s literature of the “ball and chain” on UK’s  working class. We see a new wave of the necklace today with alt fashion.</a:t>
            </a:r>
            <a:endParaRPr sz="1700">
              <a:solidFill>
                <a:srgbClr val="000000"/>
              </a:solidFill>
              <a:latin typeface="Oswald"/>
              <a:ea typeface="Oswald"/>
              <a:cs typeface="Oswald"/>
              <a:sym typeface="Oswald"/>
            </a:endParaRPr>
          </a:p>
        </p:txBody>
      </p:sp>
      <p:grpSp>
        <p:nvGrpSpPr>
          <p:cNvPr id="186" name="Google Shape;186;p17"/>
          <p:cNvGrpSpPr/>
          <p:nvPr/>
        </p:nvGrpSpPr>
        <p:grpSpPr>
          <a:xfrm>
            <a:off x="4551400" y="17463"/>
            <a:ext cx="478900" cy="7772400"/>
            <a:chOff x="6473650" y="-6149"/>
            <a:chExt cx="478900" cy="7772400"/>
          </a:xfrm>
        </p:grpSpPr>
        <p:pic>
          <p:nvPicPr>
            <p:cNvPr id="187" name="Google Shape;187;p17"/>
            <p:cNvPicPr preferRelativeResize="0"/>
            <p:nvPr/>
          </p:nvPicPr>
          <p:blipFill rotWithShape="1">
            <a:blip r:embed="rId5">
              <a:alphaModFix/>
            </a:blip>
            <a:srcRect b="61952" l="10391" r="70745" t="16036"/>
            <a:stretch/>
          </p:blipFill>
          <p:spPr>
            <a:xfrm rot="5400000">
              <a:off x="6460938" y="6562"/>
              <a:ext cx="504323" cy="478900"/>
            </a:xfrm>
            <a:prstGeom prst="rect">
              <a:avLst/>
            </a:prstGeom>
            <a:noFill/>
            <a:ln>
              <a:noFill/>
            </a:ln>
          </p:spPr>
        </p:pic>
        <p:pic>
          <p:nvPicPr>
            <p:cNvPr id="188" name="Google Shape;188;p17"/>
            <p:cNvPicPr preferRelativeResize="0"/>
            <p:nvPr/>
          </p:nvPicPr>
          <p:blipFill rotWithShape="1">
            <a:blip r:embed="rId5">
              <a:alphaModFix/>
            </a:blip>
            <a:srcRect b="61952" l="10391" r="70745" t="16036"/>
            <a:stretch/>
          </p:blipFill>
          <p:spPr>
            <a:xfrm rot="5400000">
              <a:off x="6460938" y="510885"/>
              <a:ext cx="504323" cy="478900"/>
            </a:xfrm>
            <a:prstGeom prst="rect">
              <a:avLst/>
            </a:prstGeom>
            <a:noFill/>
            <a:ln>
              <a:noFill/>
            </a:ln>
          </p:spPr>
        </p:pic>
        <p:pic>
          <p:nvPicPr>
            <p:cNvPr id="189" name="Google Shape;189;p17"/>
            <p:cNvPicPr preferRelativeResize="0"/>
            <p:nvPr/>
          </p:nvPicPr>
          <p:blipFill rotWithShape="1">
            <a:blip r:embed="rId5">
              <a:alphaModFix/>
            </a:blip>
            <a:srcRect b="61952" l="10391" r="70745" t="16036"/>
            <a:stretch/>
          </p:blipFill>
          <p:spPr>
            <a:xfrm rot="5400000">
              <a:off x="6460938" y="941132"/>
              <a:ext cx="504323" cy="478900"/>
            </a:xfrm>
            <a:prstGeom prst="rect">
              <a:avLst/>
            </a:prstGeom>
            <a:noFill/>
            <a:ln>
              <a:noFill/>
            </a:ln>
          </p:spPr>
        </p:pic>
        <p:pic>
          <p:nvPicPr>
            <p:cNvPr id="190" name="Google Shape;190;p17"/>
            <p:cNvPicPr preferRelativeResize="0"/>
            <p:nvPr/>
          </p:nvPicPr>
          <p:blipFill rotWithShape="1">
            <a:blip r:embed="rId5">
              <a:alphaModFix/>
            </a:blip>
            <a:srcRect b="61952" l="10391" r="70745" t="16036"/>
            <a:stretch/>
          </p:blipFill>
          <p:spPr>
            <a:xfrm rot="5400000">
              <a:off x="6460938" y="1445455"/>
              <a:ext cx="504323" cy="478900"/>
            </a:xfrm>
            <a:prstGeom prst="rect">
              <a:avLst/>
            </a:prstGeom>
            <a:noFill/>
            <a:ln>
              <a:noFill/>
            </a:ln>
          </p:spPr>
        </p:pic>
        <p:pic>
          <p:nvPicPr>
            <p:cNvPr id="191" name="Google Shape;191;p17"/>
            <p:cNvPicPr preferRelativeResize="0"/>
            <p:nvPr/>
          </p:nvPicPr>
          <p:blipFill rotWithShape="1">
            <a:blip r:embed="rId5">
              <a:alphaModFix/>
            </a:blip>
            <a:srcRect b="61952" l="10391" r="70745" t="16036"/>
            <a:stretch/>
          </p:blipFill>
          <p:spPr>
            <a:xfrm rot="5400000">
              <a:off x="6460938" y="1949779"/>
              <a:ext cx="504323" cy="478900"/>
            </a:xfrm>
            <a:prstGeom prst="rect">
              <a:avLst/>
            </a:prstGeom>
            <a:noFill/>
            <a:ln>
              <a:noFill/>
            </a:ln>
          </p:spPr>
        </p:pic>
        <p:pic>
          <p:nvPicPr>
            <p:cNvPr id="192" name="Google Shape;192;p17"/>
            <p:cNvPicPr preferRelativeResize="0"/>
            <p:nvPr/>
          </p:nvPicPr>
          <p:blipFill rotWithShape="1">
            <a:blip r:embed="rId5">
              <a:alphaModFix/>
            </a:blip>
            <a:srcRect b="61952" l="10391" r="70745" t="16036"/>
            <a:stretch/>
          </p:blipFill>
          <p:spPr>
            <a:xfrm rot="5400000">
              <a:off x="6460938" y="2453609"/>
              <a:ext cx="504323" cy="478900"/>
            </a:xfrm>
            <a:prstGeom prst="rect">
              <a:avLst/>
            </a:prstGeom>
            <a:noFill/>
            <a:ln>
              <a:noFill/>
            </a:ln>
          </p:spPr>
        </p:pic>
        <p:pic>
          <p:nvPicPr>
            <p:cNvPr id="193" name="Google Shape;193;p17"/>
            <p:cNvPicPr preferRelativeResize="0"/>
            <p:nvPr/>
          </p:nvPicPr>
          <p:blipFill rotWithShape="1">
            <a:blip r:embed="rId5">
              <a:alphaModFix/>
            </a:blip>
            <a:srcRect b="61952" l="10391" r="70745" t="16036"/>
            <a:stretch/>
          </p:blipFill>
          <p:spPr>
            <a:xfrm rot="5400000">
              <a:off x="6460938" y="2957932"/>
              <a:ext cx="504323" cy="478900"/>
            </a:xfrm>
            <a:prstGeom prst="rect">
              <a:avLst/>
            </a:prstGeom>
            <a:noFill/>
            <a:ln>
              <a:noFill/>
            </a:ln>
          </p:spPr>
        </p:pic>
        <p:pic>
          <p:nvPicPr>
            <p:cNvPr id="194" name="Google Shape;194;p17"/>
            <p:cNvPicPr preferRelativeResize="0"/>
            <p:nvPr/>
          </p:nvPicPr>
          <p:blipFill rotWithShape="1">
            <a:blip r:embed="rId5">
              <a:alphaModFix/>
            </a:blip>
            <a:srcRect b="61952" l="10391" r="70745" t="16036"/>
            <a:stretch/>
          </p:blipFill>
          <p:spPr>
            <a:xfrm rot="5400000">
              <a:off x="6460938" y="3462256"/>
              <a:ext cx="504323" cy="478900"/>
            </a:xfrm>
            <a:prstGeom prst="rect">
              <a:avLst/>
            </a:prstGeom>
            <a:noFill/>
            <a:ln>
              <a:noFill/>
            </a:ln>
          </p:spPr>
        </p:pic>
        <p:pic>
          <p:nvPicPr>
            <p:cNvPr id="195" name="Google Shape;195;p17"/>
            <p:cNvPicPr preferRelativeResize="0"/>
            <p:nvPr/>
          </p:nvPicPr>
          <p:blipFill rotWithShape="1">
            <a:blip r:embed="rId5">
              <a:alphaModFix/>
            </a:blip>
            <a:srcRect b="61952" l="10391" r="70745" t="16036"/>
            <a:stretch/>
          </p:blipFill>
          <p:spPr>
            <a:xfrm rot="5400000">
              <a:off x="6460938" y="3892502"/>
              <a:ext cx="504323" cy="478900"/>
            </a:xfrm>
            <a:prstGeom prst="rect">
              <a:avLst/>
            </a:prstGeom>
            <a:noFill/>
            <a:ln>
              <a:noFill/>
            </a:ln>
          </p:spPr>
        </p:pic>
        <p:pic>
          <p:nvPicPr>
            <p:cNvPr id="196" name="Google Shape;196;p17"/>
            <p:cNvPicPr preferRelativeResize="0"/>
            <p:nvPr/>
          </p:nvPicPr>
          <p:blipFill rotWithShape="1">
            <a:blip r:embed="rId5">
              <a:alphaModFix/>
            </a:blip>
            <a:srcRect b="61952" l="10391" r="70745" t="16036"/>
            <a:stretch/>
          </p:blipFill>
          <p:spPr>
            <a:xfrm rot="5400000">
              <a:off x="6460938" y="4396826"/>
              <a:ext cx="504323" cy="478900"/>
            </a:xfrm>
            <a:prstGeom prst="rect">
              <a:avLst/>
            </a:prstGeom>
            <a:noFill/>
            <a:ln>
              <a:noFill/>
            </a:ln>
          </p:spPr>
        </p:pic>
        <p:pic>
          <p:nvPicPr>
            <p:cNvPr id="197" name="Google Shape;197;p17"/>
            <p:cNvPicPr preferRelativeResize="0"/>
            <p:nvPr/>
          </p:nvPicPr>
          <p:blipFill rotWithShape="1">
            <a:blip r:embed="rId5">
              <a:alphaModFix/>
            </a:blip>
            <a:srcRect b="61952" l="10391" r="70745" t="16036"/>
            <a:stretch/>
          </p:blipFill>
          <p:spPr>
            <a:xfrm rot="5400000">
              <a:off x="6460938" y="4901149"/>
              <a:ext cx="504323" cy="478900"/>
            </a:xfrm>
            <a:prstGeom prst="rect">
              <a:avLst/>
            </a:prstGeom>
            <a:noFill/>
            <a:ln>
              <a:noFill/>
            </a:ln>
          </p:spPr>
        </p:pic>
        <p:pic>
          <p:nvPicPr>
            <p:cNvPr id="198" name="Google Shape;198;p17"/>
            <p:cNvPicPr preferRelativeResize="0"/>
            <p:nvPr/>
          </p:nvPicPr>
          <p:blipFill rotWithShape="1">
            <a:blip r:embed="rId5">
              <a:alphaModFix/>
            </a:blip>
            <a:srcRect b="61952" l="10391" r="70745" t="16036"/>
            <a:stretch/>
          </p:blipFill>
          <p:spPr>
            <a:xfrm rot="5400000">
              <a:off x="6460938" y="5331422"/>
              <a:ext cx="504323" cy="478900"/>
            </a:xfrm>
            <a:prstGeom prst="rect">
              <a:avLst/>
            </a:prstGeom>
            <a:noFill/>
            <a:ln>
              <a:noFill/>
            </a:ln>
          </p:spPr>
        </p:pic>
        <p:pic>
          <p:nvPicPr>
            <p:cNvPr id="199" name="Google Shape;199;p17"/>
            <p:cNvPicPr preferRelativeResize="0"/>
            <p:nvPr/>
          </p:nvPicPr>
          <p:blipFill rotWithShape="1">
            <a:blip r:embed="rId5">
              <a:alphaModFix/>
            </a:blip>
            <a:srcRect b="61952" l="10391" r="70745" t="16036"/>
            <a:stretch/>
          </p:blipFill>
          <p:spPr>
            <a:xfrm rot="5400000">
              <a:off x="6460938" y="5835746"/>
              <a:ext cx="504323" cy="478900"/>
            </a:xfrm>
            <a:prstGeom prst="rect">
              <a:avLst/>
            </a:prstGeom>
            <a:noFill/>
            <a:ln>
              <a:noFill/>
            </a:ln>
          </p:spPr>
        </p:pic>
        <p:pic>
          <p:nvPicPr>
            <p:cNvPr id="200" name="Google Shape;200;p17"/>
            <p:cNvPicPr preferRelativeResize="0"/>
            <p:nvPr/>
          </p:nvPicPr>
          <p:blipFill rotWithShape="1">
            <a:blip r:embed="rId5">
              <a:alphaModFix/>
            </a:blip>
            <a:srcRect b="61952" l="10391" r="70745" t="16036"/>
            <a:stretch/>
          </p:blipFill>
          <p:spPr>
            <a:xfrm rot="5400000">
              <a:off x="6460938" y="6340069"/>
              <a:ext cx="504323" cy="478900"/>
            </a:xfrm>
            <a:prstGeom prst="rect">
              <a:avLst/>
            </a:prstGeom>
            <a:noFill/>
            <a:ln>
              <a:noFill/>
            </a:ln>
          </p:spPr>
        </p:pic>
        <p:pic>
          <p:nvPicPr>
            <p:cNvPr id="201" name="Google Shape;201;p17"/>
            <p:cNvPicPr preferRelativeResize="0"/>
            <p:nvPr/>
          </p:nvPicPr>
          <p:blipFill rotWithShape="1">
            <a:blip r:embed="rId5">
              <a:alphaModFix/>
            </a:blip>
            <a:srcRect b="61952" l="10391" r="70745" t="16036"/>
            <a:stretch/>
          </p:blipFill>
          <p:spPr>
            <a:xfrm rot="5400000">
              <a:off x="6460938" y="6770316"/>
              <a:ext cx="504323" cy="478900"/>
            </a:xfrm>
            <a:prstGeom prst="rect">
              <a:avLst/>
            </a:prstGeom>
            <a:noFill/>
            <a:ln>
              <a:noFill/>
            </a:ln>
          </p:spPr>
        </p:pic>
        <p:pic>
          <p:nvPicPr>
            <p:cNvPr id="202" name="Google Shape;202;p17"/>
            <p:cNvPicPr preferRelativeResize="0"/>
            <p:nvPr/>
          </p:nvPicPr>
          <p:blipFill rotWithShape="1">
            <a:blip r:embed="rId5">
              <a:alphaModFix/>
            </a:blip>
            <a:srcRect b="61952" l="10391" r="70745" t="16036"/>
            <a:stretch/>
          </p:blipFill>
          <p:spPr>
            <a:xfrm rot="5400000">
              <a:off x="6460938" y="7274639"/>
              <a:ext cx="504323" cy="478900"/>
            </a:xfrm>
            <a:prstGeom prst="rect">
              <a:avLst/>
            </a:prstGeom>
            <a:noFill/>
            <a:ln>
              <a:noFill/>
            </a:ln>
          </p:spPr>
        </p:pic>
      </p:grpSp>
      <p:grpSp>
        <p:nvGrpSpPr>
          <p:cNvPr id="203" name="Google Shape;203;p17"/>
          <p:cNvGrpSpPr/>
          <p:nvPr/>
        </p:nvGrpSpPr>
        <p:grpSpPr>
          <a:xfrm>
            <a:off x="100" y="21276"/>
            <a:ext cx="478900" cy="7772400"/>
            <a:chOff x="6473650" y="-6149"/>
            <a:chExt cx="478900" cy="7772400"/>
          </a:xfrm>
        </p:grpSpPr>
        <p:pic>
          <p:nvPicPr>
            <p:cNvPr id="204" name="Google Shape;204;p17"/>
            <p:cNvPicPr preferRelativeResize="0"/>
            <p:nvPr/>
          </p:nvPicPr>
          <p:blipFill rotWithShape="1">
            <a:blip r:embed="rId5">
              <a:alphaModFix/>
            </a:blip>
            <a:srcRect b="61952" l="10391" r="70745" t="16036"/>
            <a:stretch/>
          </p:blipFill>
          <p:spPr>
            <a:xfrm rot="5400000">
              <a:off x="6460938" y="6562"/>
              <a:ext cx="504323" cy="478900"/>
            </a:xfrm>
            <a:prstGeom prst="rect">
              <a:avLst/>
            </a:prstGeom>
            <a:noFill/>
            <a:ln>
              <a:noFill/>
            </a:ln>
          </p:spPr>
        </p:pic>
        <p:pic>
          <p:nvPicPr>
            <p:cNvPr id="205" name="Google Shape;205;p17"/>
            <p:cNvPicPr preferRelativeResize="0"/>
            <p:nvPr/>
          </p:nvPicPr>
          <p:blipFill rotWithShape="1">
            <a:blip r:embed="rId5">
              <a:alphaModFix/>
            </a:blip>
            <a:srcRect b="61952" l="10391" r="70745" t="16036"/>
            <a:stretch/>
          </p:blipFill>
          <p:spPr>
            <a:xfrm rot="5400000">
              <a:off x="6460938" y="510885"/>
              <a:ext cx="504323" cy="478900"/>
            </a:xfrm>
            <a:prstGeom prst="rect">
              <a:avLst/>
            </a:prstGeom>
            <a:noFill/>
            <a:ln>
              <a:noFill/>
            </a:ln>
          </p:spPr>
        </p:pic>
        <p:pic>
          <p:nvPicPr>
            <p:cNvPr id="206" name="Google Shape;206;p17"/>
            <p:cNvPicPr preferRelativeResize="0"/>
            <p:nvPr/>
          </p:nvPicPr>
          <p:blipFill rotWithShape="1">
            <a:blip r:embed="rId5">
              <a:alphaModFix/>
            </a:blip>
            <a:srcRect b="61952" l="10391" r="70745" t="16036"/>
            <a:stretch/>
          </p:blipFill>
          <p:spPr>
            <a:xfrm rot="5400000">
              <a:off x="6460938" y="941132"/>
              <a:ext cx="504323" cy="478900"/>
            </a:xfrm>
            <a:prstGeom prst="rect">
              <a:avLst/>
            </a:prstGeom>
            <a:noFill/>
            <a:ln>
              <a:noFill/>
            </a:ln>
          </p:spPr>
        </p:pic>
        <p:pic>
          <p:nvPicPr>
            <p:cNvPr id="207" name="Google Shape;207;p17"/>
            <p:cNvPicPr preferRelativeResize="0"/>
            <p:nvPr/>
          </p:nvPicPr>
          <p:blipFill rotWithShape="1">
            <a:blip r:embed="rId5">
              <a:alphaModFix/>
            </a:blip>
            <a:srcRect b="61952" l="10391" r="70745" t="16036"/>
            <a:stretch/>
          </p:blipFill>
          <p:spPr>
            <a:xfrm rot="5400000">
              <a:off x="6460938" y="1445455"/>
              <a:ext cx="504323" cy="478900"/>
            </a:xfrm>
            <a:prstGeom prst="rect">
              <a:avLst/>
            </a:prstGeom>
            <a:noFill/>
            <a:ln>
              <a:noFill/>
            </a:ln>
          </p:spPr>
        </p:pic>
        <p:pic>
          <p:nvPicPr>
            <p:cNvPr id="208" name="Google Shape;208;p17"/>
            <p:cNvPicPr preferRelativeResize="0"/>
            <p:nvPr/>
          </p:nvPicPr>
          <p:blipFill rotWithShape="1">
            <a:blip r:embed="rId5">
              <a:alphaModFix/>
            </a:blip>
            <a:srcRect b="61952" l="10391" r="70745" t="16036"/>
            <a:stretch/>
          </p:blipFill>
          <p:spPr>
            <a:xfrm rot="5400000">
              <a:off x="6460938" y="1949779"/>
              <a:ext cx="504323" cy="478900"/>
            </a:xfrm>
            <a:prstGeom prst="rect">
              <a:avLst/>
            </a:prstGeom>
            <a:noFill/>
            <a:ln>
              <a:noFill/>
            </a:ln>
          </p:spPr>
        </p:pic>
        <p:pic>
          <p:nvPicPr>
            <p:cNvPr id="209" name="Google Shape;209;p17"/>
            <p:cNvPicPr preferRelativeResize="0"/>
            <p:nvPr/>
          </p:nvPicPr>
          <p:blipFill rotWithShape="1">
            <a:blip r:embed="rId5">
              <a:alphaModFix/>
            </a:blip>
            <a:srcRect b="61952" l="10391" r="70745" t="16036"/>
            <a:stretch/>
          </p:blipFill>
          <p:spPr>
            <a:xfrm rot="5400000">
              <a:off x="6460938" y="2453609"/>
              <a:ext cx="504323" cy="478900"/>
            </a:xfrm>
            <a:prstGeom prst="rect">
              <a:avLst/>
            </a:prstGeom>
            <a:noFill/>
            <a:ln>
              <a:noFill/>
            </a:ln>
          </p:spPr>
        </p:pic>
        <p:pic>
          <p:nvPicPr>
            <p:cNvPr id="210" name="Google Shape;210;p17"/>
            <p:cNvPicPr preferRelativeResize="0"/>
            <p:nvPr/>
          </p:nvPicPr>
          <p:blipFill rotWithShape="1">
            <a:blip r:embed="rId5">
              <a:alphaModFix/>
            </a:blip>
            <a:srcRect b="61952" l="10391" r="70745" t="16036"/>
            <a:stretch/>
          </p:blipFill>
          <p:spPr>
            <a:xfrm rot="5400000">
              <a:off x="6460938" y="2957932"/>
              <a:ext cx="504323" cy="478900"/>
            </a:xfrm>
            <a:prstGeom prst="rect">
              <a:avLst/>
            </a:prstGeom>
            <a:noFill/>
            <a:ln>
              <a:noFill/>
            </a:ln>
          </p:spPr>
        </p:pic>
        <p:pic>
          <p:nvPicPr>
            <p:cNvPr id="211" name="Google Shape;211;p17"/>
            <p:cNvPicPr preferRelativeResize="0"/>
            <p:nvPr/>
          </p:nvPicPr>
          <p:blipFill rotWithShape="1">
            <a:blip r:embed="rId5">
              <a:alphaModFix/>
            </a:blip>
            <a:srcRect b="61952" l="10391" r="70745" t="16036"/>
            <a:stretch/>
          </p:blipFill>
          <p:spPr>
            <a:xfrm rot="5400000">
              <a:off x="6460938" y="3462256"/>
              <a:ext cx="504323" cy="478900"/>
            </a:xfrm>
            <a:prstGeom prst="rect">
              <a:avLst/>
            </a:prstGeom>
            <a:noFill/>
            <a:ln>
              <a:noFill/>
            </a:ln>
          </p:spPr>
        </p:pic>
        <p:pic>
          <p:nvPicPr>
            <p:cNvPr id="212" name="Google Shape;212;p17"/>
            <p:cNvPicPr preferRelativeResize="0"/>
            <p:nvPr/>
          </p:nvPicPr>
          <p:blipFill rotWithShape="1">
            <a:blip r:embed="rId5">
              <a:alphaModFix/>
            </a:blip>
            <a:srcRect b="61952" l="10391" r="70745" t="16036"/>
            <a:stretch/>
          </p:blipFill>
          <p:spPr>
            <a:xfrm rot="5400000">
              <a:off x="6460938" y="3892502"/>
              <a:ext cx="504323" cy="478900"/>
            </a:xfrm>
            <a:prstGeom prst="rect">
              <a:avLst/>
            </a:prstGeom>
            <a:noFill/>
            <a:ln>
              <a:noFill/>
            </a:ln>
          </p:spPr>
        </p:pic>
        <p:pic>
          <p:nvPicPr>
            <p:cNvPr id="213" name="Google Shape;213;p17"/>
            <p:cNvPicPr preferRelativeResize="0"/>
            <p:nvPr/>
          </p:nvPicPr>
          <p:blipFill rotWithShape="1">
            <a:blip r:embed="rId5">
              <a:alphaModFix/>
            </a:blip>
            <a:srcRect b="61952" l="10391" r="70745" t="16036"/>
            <a:stretch/>
          </p:blipFill>
          <p:spPr>
            <a:xfrm rot="5400000">
              <a:off x="6460938" y="4396826"/>
              <a:ext cx="504323" cy="478900"/>
            </a:xfrm>
            <a:prstGeom prst="rect">
              <a:avLst/>
            </a:prstGeom>
            <a:noFill/>
            <a:ln>
              <a:noFill/>
            </a:ln>
          </p:spPr>
        </p:pic>
        <p:pic>
          <p:nvPicPr>
            <p:cNvPr id="214" name="Google Shape;214;p17"/>
            <p:cNvPicPr preferRelativeResize="0"/>
            <p:nvPr/>
          </p:nvPicPr>
          <p:blipFill rotWithShape="1">
            <a:blip r:embed="rId5">
              <a:alphaModFix/>
            </a:blip>
            <a:srcRect b="61952" l="10391" r="70745" t="16036"/>
            <a:stretch/>
          </p:blipFill>
          <p:spPr>
            <a:xfrm rot="5400000">
              <a:off x="6460938" y="4901149"/>
              <a:ext cx="504323" cy="478900"/>
            </a:xfrm>
            <a:prstGeom prst="rect">
              <a:avLst/>
            </a:prstGeom>
            <a:noFill/>
            <a:ln>
              <a:noFill/>
            </a:ln>
          </p:spPr>
        </p:pic>
        <p:pic>
          <p:nvPicPr>
            <p:cNvPr id="215" name="Google Shape;215;p17"/>
            <p:cNvPicPr preferRelativeResize="0"/>
            <p:nvPr/>
          </p:nvPicPr>
          <p:blipFill rotWithShape="1">
            <a:blip r:embed="rId5">
              <a:alphaModFix/>
            </a:blip>
            <a:srcRect b="61952" l="10391" r="70745" t="16036"/>
            <a:stretch/>
          </p:blipFill>
          <p:spPr>
            <a:xfrm rot="5400000">
              <a:off x="6460938" y="5331422"/>
              <a:ext cx="504323" cy="478900"/>
            </a:xfrm>
            <a:prstGeom prst="rect">
              <a:avLst/>
            </a:prstGeom>
            <a:noFill/>
            <a:ln>
              <a:noFill/>
            </a:ln>
          </p:spPr>
        </p:pic>
        <p:pic>
          <p:nvPicPr>
            <p:cNvPr id="216" name="Google Shape;216;p17"/>
            <p:cNvPicPr preferRelativeResize="0"/>
            <p:nvPr/>
          </p:nvPicPr>
          <p:blipFill rotWithShape="1">
            <a:blip r:embed="rId5">
              <a:alphaModFix/>
            </a:blip>
            <a:srcRect b="61952" l="10391" r="70745" t="16036"/>
            <a:stretch/>
          </p:blipFill>
          <p:spPr>
            <a:xfrm rot="5400000">
              <a:off x="6460938" y="5835746"/>
              <a:ext cx="504323" cy="478900"/>
            </a:xfrm>
            <a:prstGeom prst="rect">
              <a:avLst/>
            </a:prstGeom>
            <a:noFill/>
            <a:ln>
              <a:noFill/>
            </a:ln>
          </p:spPr>
        </p:pic>
        <p:pic>
          <p:nvPicPr>
            <p:cNvPr id="217" name="Google Shape;217;p17"/>
            <p:cNvPicPr preferRelativeResize="0"/>
            <p:nvPr/>
          </p:nvPicPr>
          <p:blipFill rotWithShape="1">
            <a:blip r:embed="rId5">
              <a:alphaModFix/>
            </a:blip>
            <a:srcRect b="61952" l="10391" r="70745" t="16036"/>
            <a:stretch/>
          </p:blipFill>
          <p:spPr>
            <a:xfrm rot="5400000">
              <a:off x="6460938" y="6340069"/>
              <a:ext cx="504323" cy="478900"/>
            </a:xfrm>
            <a:prstGeom prst="rect">
              <a:avLst/>
            </a:prstGeom>
            <a:noFill/>
            <a:ln>
              <a:noFill/>
            </a:ln>
          </p:spPr>
        </p:pic>
        <p:pic>
          <p:nvPicPr>
            <p:cNvPr id="218" name="Google Shape;218;p17"/>
            <p:cNvPicPr preferRelativeResize="0"/>
            <p:nvPr/>
          </p:nvPicPr>
          <p:blipFill rotWithShape="1">
            <a:blip r:embed="rId5">
              <a:alphaModFix/>
            </a:blip>
            <a:srcRect b="61952" l="10391" r="70745" t="16036"/>
            <a:stretch/>
          </p:blipFill>
          <p:spPr>
            <a:xfrm rot="5400000">
              <a:off x="6460938" y="6770316"/>
              <a:ext cx="504323" cy="478900"/>
            </a:xfrm>
            <a:prstGeom prst="rect">
              <a:avLst/>
            </a:prstGeom>
            <a:noFill/>
            <a:ln>
              <a:noFill/>
            </a:ln>
          </p:spPr>
        </p:pic>
        <p:pic>
          <p:nvPicPr>
            <p:cNvPr id="219" name="Google Shape;219;p17"/>
            <p:cNvPicPr preferRelativeResize="0"/>
            <p:nvPr/>
          </p:nvPicPr>
          <p:blipFill rotWithShape="1">
            <a:blip r:embed="rId5">
              <a:alphaModFix/>
            </a:blip>
            <a:srcRect b="61952" l="10391" r="70745" t="16036"/>
            <a:stretch/>
          </p:blipFill>
          <p:spPr>
            <a:xfrm rot="5400000">
              <a:off x="6460938" y="7274639"/>
              <a:ext cx="504323" cy="478900"/>
            </a:xfrm>
            <a:prstGeom prst="rect">
              <a:avLst/>
            </a:prstGeom>
            <a:noFill/>
            <a:ln>
              <a:noFill/>
            </a:ln>
          </p:spPr>
        </p:pic>
      </p:grpSp>
      <p:pic>
        <p:nvPicPr>
          <p:cNvPr id="220" name="Google Shape;220;p17"/>
          <p:cNvPicPr preferRelativeResize="0"/>
          <p:nvPr/>
        </p:nvPicPr>
        <p:blipFill rotWithShape="1">
          <a:blip r:embed="rId6">
            <a:alphaModFix/>
          </a:blip>
          <a:srcRect b="2945" l="3609" r="3609" t="2954"/>
          <a:stretch/>
        </p:blipFill>
        <p:spPr>
          <a:xfrm>
            <a:off x="626100" y="4028425"/>
            <a:ext cx="3778200" cy="2549700"/>
          </a:xfrm>
          <a:prstGeom prst="roundRect">
            <a:avLst>
              <a:gd fmla="val 16667" name="adj"/>
            </a:avLst>
          </a:prstGeom>
          <a:noFill/>
          <a:ln>
            <a:noFill/>
          </a:ln>
        </p:spPr>
      </p:pic>
      <p:grpSp>
        <p:nvGrpSpPr>
          <p:cNvPr id="221" name="Google Shape;221;p17"/>
          <p:cNvGrpSpPr/>
          <p:nvPr/>
        </p:nvGrpSpPr>
        <p:grpSpPr>
          <a:xfrm>
            <a:off x="867915" y="6311431"/>
            <a:ext cx="1403763" cy="1431517"/>
            <a:chOff x="11237500" y="6169375"/>
            <a:chExt cx="1640101" cy="1691700"/>
          </a:xfrm>
        </p:grpSpPr>
        <p:pic>
          <p:nvPicPr>
            <p:cNvPr id="222" name="Google Shape;222;p17"/>
            <p:cNvPicPr preferRelativeResize="0"/>
            <p:nvPr/>
          </p:nvPicPr>
          <p:blipFill>
            <a:blip r:embed="rId7">
              <a:alphaModFix/>
            </a:blip>
            <a:stretch>
              <a:fillRect/>
            </a:stretch>
          </p:blipFill>
          <p:spPr>
            <a:xfrm>
              <a:off x="11237501" y="6195176"/>
              <a:ext cx="1640100" cy="1640100"/>
            </a:xfrm>
            <a:prstGeom prst="ellipse">
              <a:avLst/>
            </a:prstGeom>
            <a:noFill/>
            <a:ln>
              <a:noFill/>
            </a:ln>
          </p:spPr>
        </p:pic>
        <p:pic>
          <p:nvPicPr>
            <p:cNvPr id="223" name="Google Shape;223;p17"/>
            <p:cNvPicPr preferRelativeResize="0"/>
            <p:nvPr/>
          </p:nvPicPr>
          <p:blipFill rotWithShape="1">
            <a:blip r:embed="rId8">
              <a:alphaModFix amt="33000"/>
            </a:blip>
            <a:srcRect b="13646" l="7910" r="52613" t="13646"/>
            <a:stretch/>
          </p:blipFill>
          <p:spPr>
            <a:xfrm>
              <a:off x="11237500" y="6169375"/>
              <a:ext cx="1640100" cy="1691700"/>
            </a:xfrm>
            <a:prstGeom prst="ellipse">
              <a:avLst/>
            </a:prstGeom>
            <a:noFill/>
            <a:ln>
              <a:noFill/>
            </a:ln>
          </p:spPr>
        </p:pic>
      </p:grpSp>
      <p:sp>
        <p:nvSpPr>
          <p:cNvPr id="224" name="Google Shape;224;p17"/>
          <p:cNvSpPr txBox="1"/>
          <p:nvPr/>
        </p:nvSpPr>
        <p:spPr>
          <a:xfrm>
            <a:off x="767863" y="4295138"/>
            <a:ext cx="34947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000000"/>
                </a:solidFill>
                <a:latin typeface="Libre Franklin SemiBold"/>
                <a:ea typeface="Libre Franklin SemiBold"/>
                <a:cs typeface="Libre Franklin SemiBold"/>
                <a:sym typeface="Libre Franklin SemiBold"/>
              </a:rPr>
              <a:t>The rejection of everyday formal wear and the hippies style. Instead opting for skinny ties and lapels, straight-legged pants, leather or army jackets, tennis shoes, biker boots, and ripped t-shirts.</a:t>
            </a:r>
            <a:endParaRPr sz="1700">
              <a:solidFill>
                <a:srgbClr val="000000"/>
              </a:solidFill>
              <a:latin typeface="Libre Franklin SemiBold"/>
              <a:ea typeface="Libre Franklin SemiBold"/>
              <a:cs typeface="Libre Franklin SemiBold"/>
              <a:sym typeface="Libre Franklin SemiBold"/>
            </a:endParaRPr>
          </a:p>
        </p:txBody>
      </p:sp>
      <p:sp>
        <p:nvSpPr>
          <p:cNvPr id="225" name="Google Shape;225;p17"/>
          <p:cNvSpPr txBox="1"/>
          <p:nvPr/>
        </p:nvSpPr>
        <p:spPr>
          <a:xfrm>
            <a:off x="265350" y="115663"/>
            <a:ext cx="44997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en" sz="7200">
                <a:solidFill>
                  <a:srgbClr val="FFFFFF"/>
                </a:solidFill>
                <a:latin typeface="Oswald SemiBold"/>
                <a:ea typeface="Oswald SemiBold"/>
                <a:cs typeface="Oswald SemiBold"/>
                <a:sym typeface="Oswald SemiBold"/>
              </a:rPr>
              <a:t>“COUTURE”</a:t>
            </a:r>
            <a:endParaRPr>
              <a:solidFill>
                <a:srgbClr val="FFFFFF"/>
              </a:solidFill>
            </a:endParaRPr>
          </a:p>
          <a:p>
            <a:pPr indent="0" lvl="0" marL="0" rtl="0" algn="l">
              <a:spcBef>
                <a:spcPts val="0"/>
              </a:spcBef>
              <a:spcAft>
                <a:spcPts val="0"/>
              </a:spcAft>
              <a:buNone/>
            </a:pPr>
            <a:r>
              <a:t/>
            </a:r>
            <a:endParaRPr>
              <a:latin typeface="Libre Franklin"/>
              <a:ea typeface="Libre Franklin"/>
              <a:cs typeface="Libre Franklin"/>
              <a:sym typeface="Libre Franklin"/>
            </a:endParaRPr>
          </a:p>
        </p:txBody>
      </p:sp>
      <p:grpSp>
        <p:nvGrpSpPr>
          <p:cNvPr id="226" name="Google Shape;226;p17"/>
          <p:cNvGrpSpPr/>
          <p:nvPr/>
        </p:nvGrpSpPr>
        <p:grpSpPr>
          <a:xfrm>
            <a:off x="3575838" y="5866310"/>
            <a:ext cx="1148100" cy="1818103"/>
            <a:chOff x="-2657337" y="5104072"/>
            <a:chExt cx="1148100" cy="1818103"/>
          </a:xfrm>
        </p:grpSpPr>
        <p:pic>
          <p:nvPicPr>
            <p:cNvPr id="227" name="Google Shape;227;p17"/>
            <p:cNvPicPr preferRelativeResize="0"/>
            <p:nvPr/>
          </p:nvPicPr>
          <p:blipFill>
            <a:blip r:embed="rId9">
              <a:alphaModFix/>
            </a:blip>
            <a:stretch>
              <a:fillRect/>
            </a:stretch>
          </p:blipFill>
          <p:spPr>
            <a:xfrm>
              <a:off x="-2618637" y="5104072"/>
              <a:ext cx="1070700" cy="1738500"/>
            </a:xfrm>
            <a:prstGeom prst="ellipse">
              <a:avLst/>
            </a:prstGeom>
            <a:noFill/>
            <a:ln cap="flat" cmpd="sng" w="28575">
              <a:solidFill>
                <a:srgbClr val="000000"/>
              </a:solidFill>
              <a:prstDash val="solid"/>
              <a:round/>
              <a:headEnd len="sm" w="sm" type="none"/>
              <a:tailEnd len="sm" w="sm" type="none"/>
            </a:ln>
          </p:spPr>
        </p:pic>
        <p:pic>
          <p:nvPicPr>
            <p:cNvPr id="228" name="Google Shape;228;p17"/>
            <p:cNvPicPr preferRelativeResize="0"/>
            <p:nvPr/>
          </p:nvPicPr>
          <p:blipFill rotWithShape="1">
            <a:blip r:embed="rId8">
              <a:alphaModFix amt="33000"/>
            </a:blip>
            <a:srcRect b="13646" l="7910" r="52613" t="13646"/>
            <a:stretch/>
          </p:blipFill>
          <p:spPr>
            <a:xfrm>
              <a:off x="-2657337" y="5119775"/>
              <a:ext cx="1148100" cy="1802400"/>
            </a:xfrm>
            <a:prstGeom prst="ellipse">
              <a:avLst/>
            </a:prstGeom>
            <a:noFill/>
            <a:ln>
              <a:noFill/>
            </a:ln>
          </p:spPr>
        </p:pic>
      </p:grpSp>
      <p:sp>
        <p:nvSpPr>
          <p:cNvPr id="229" name="Google Shape;229;p17"/>
          <p:cNvSpPr/>
          <p:nvPr/>
        </p:nvSpPr>
        <p:spPr>
          <a:xfrm>
            <a:off x="3208750" y="7069413"/>
            <a:ext cx="1832700" cy="706500"/>
          </a:xfrm>
          <a:prstGeom prst="wave">
            <a:avLst>
              <a:gd fmla="val 12500" name="adj1"/>
              <a:gd fmla="val 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txBox="1"/>
          <p:nvPr/>
        </p:nvSpPr>
        <p:spPr>
          <a:xfrm rot="364225">
            <a:off x="3590343" y="7199413"/>
            <a:ext cx="1069497" cy="44649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700">
                <a:solidFill>
                  <a:srgbClr val="000000"/>
                </a:solidFill>
                <a:latin typeface="Libre Franklin SemiBold"/>
                <a:ea typeface="Libre Franklin SemiBold"/>
                <a:cs typeface="Libre Franklin SemiBold"/>
                <a:sym typeface="Libre Franklin SemiBold"/>
              </a:rPr>
              <a:t>Mclaren</a:t>
            </a:r>
            <a:endParaRPr>
              <a:latin typeface="Libre Franklin"/>
              <a:ea typeface="Libre Franklin"/>
              <a:cs typeface="Libre Franklin"/>
              <a:sym typeface="Libre Franklin"/>
            </a:endParaRPr>
          </a:p>
        </p:txBody>
      </p:sp>
      <p:sp>
        <p:nvSpPr>
          <p:cNvPr id="231" name="Google Shape;231;p17"/>
          <p:cNvSpPr txBox="1"/>
          <p:nvPr/>
        </p:nvSpPr>
        <p:spPr>
          <a:xfrm>
            <a:off x="919100" y="1067363"/>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Libre Franklin"/>
                <a:ea typeface="Libre Franklin"/>
                <a:cs typeface="Libre Franklin"/>
                <a:sym typeface="Libre Franklin"/>
              </a:rPr>
              <a:t>Fashion</a:t>
            </a:r>
            <a:endParaRPr b="1" sz="1600">
              <a:solidFill>
                <a:srgbClr val="000000"/>
              </a:solidFill>
              <a:latin typeface="Libre Franklin"/>
              <a:ea typeface="Libre Franklin"/>
              <a:cs typeface="Libre Franklin"/>
              <a:sym typeface="Libre Franklin"/>
            </a:endParaRPr>
          </a:p>
        </p:txBody>
      </p:sp>
      <p:cxnSp>
        <p:nvCxnSpPr>
          <p:cNvPr id="232" name="Google Shape;232;p17"/>
          <p:cNvCxnSpPr/>
          <p:nvPr/>
        </p:nvCxnSpPr>
        <p:spPr>
          <a:xfrm>
            <a:off x="10165300" y="-94225"/>
            <a:ext cx="3000" cy="171000"/>
          </a:xfrm>
          <a:prstGeom prst="straightConnector1">
            <a:avLst/>
          </a:prstGeom>
          <a:noFill/>
          <a:ln cap="flat" cmpd="sng" w="9525">
            <a:solidFill>
              <a:srgbClr val="595959"/>
            </a:solidFill>
            <a:prstDash val="solid"/>
            <a:round/>
            <a:headEnd len="med" w="med" type="none"/>
            <a:tailEnd len="med" w="med" type="none"/>
          </a:ln>
        </p:spPr>
      </p:cxnSp>
      <p:sp>
        <p:nvSpPr>
          <p:cNvPr id="233" name="Google Shape;233;p17"/>
          <p:cNvSpPr txBox="1"/>
          <p:nvPr/>
        </p:nvSpPr>
        <p:spPr>
          <a:xfrm>
            <a:off x="5135000" y="826100"/>
            <a:ext cx="50334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4</a:t>
            </a:r>
            <a:endParaRPr sz="30000">
              <a:latin typeface="Libre Franklin"/>
              <a:ea typeface="Libre Franklin"/>
              <a:cs typeface="Libre Franklin"/>
              <a:sym typeface="Libre Franklin"/>
            </a:endParaRPr>
          </a:p>
        </p:txBody>
      </p:sp>
      <p:sp>
        <p:nvSpPr>
          <p:cNvPr id="234" name="Google Shape;234;p17"/>
          <p:cNvSpPr txBox="1"/>
          <p:nvPr/>
        </p:nvSpPr>
        <p:spPr>
          <a:xfrm>
            <a:off x="5669750" y="826100"/>
            <a:ext cx="40167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2</a:t>
            </a:r>
            <a:endParaRPr sz="30000">
              <a:latin typeface="Libre Franklin"/>
              <a:ea typeface="Libre Franklin"/>
              <a:cs typeface="Libre Franklin"/>
              <a:sym typeface="Libre Franklin"/>
            </a:endParaRPr>
          </a:p>
        </p:txBody>
      </p:sp>
      <p:sp>
        <p:nvSpPr>
          <p:cNvPr id="235" name="Google Shape;235;p17"/>
          <p:cNvSpPr/>
          <p:nvPr/>
        </p:nvSpPr>
        <p:spPr>
          <a:xfrm>
            <a:off x="5164100" y="76775"/>
            <a:ext cx="5028000" cy="7772400"/>
          </a:xfrm>
          <a:prstGeom prst="rect">
            <a:avLst/>
          </a:prstGeom>
          <a:solidFill>
            <a:srgbClr val="2134A3"/>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pic>
        <p:nvPicPr>
          <p:cNvPr id="236" name="Google Shape;236;p17"/>
          <p:cNvPicPr preferRelativeResize="0"/>
          <p:nvPr/>
        </p:nvPicPr>
        <p:blipFill rotWithShape="1">
          <a:blip r:embed="rId10">
            <a:alphaModFix amt="14000"/>
          </a:blip>
          <a:srcRect b="33176" l="-2420" r="2419" t="3290"/>
          <a:stretch/>
        </p:blipFill>
        <p:spPr>
          <a:xfrm rot="5400000">
            <a:off x="3704037" y="1421162"/>
            <a:ext cx="7934925" cy="5041100"/>
          </a:xfrm>
          <a:prstGeom prst="rect">
            <a:avLst/>
          </a:prstGeom>
          <a:noFill/>
          <a:ln>
            <a:noFill/>
          </a:ln>
        </p:spPr>
      </p:pic>
      <p:sp>
        <p:nvSpPr>
          <p:cNvPr id="237" name="Google Shape;237;p17"/>
          <p:cNvSpPr txBox="1"/>
          <p:nvPr/>
        </p:nvSpPr>
        <p:spPr>
          <a:xfrm>
            <a:off x="5859113" y="873475"/>
            <a:ext cx="33588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800">
                <a:solidFill>
                  <a:srgbClr val="FFFFFF"/>
                </a:solidFill>
                <a:latin typeface="Oswald"/>
                <a:ea typeface="Oswald"/>
                <a:cs typeface="Oswald"/>
                <a:sym typeface="Oswald"/>
              </a:rPr>
              <a:t>FASHION</a:t>
            </a:r>
            <a:endParaRPr sz="1000">
              <a:solidFill>
                <a:srgbClr val="FFFFFF"/>
              </a:solidFill>
              <a:latin typeface="Oswald"/>
              <a:ea typeface="Oswald"/>
              <a:cs typeface="Oswald"/>
              <a:sym typeface="Oswald"/>
            </a:endParaRPr>
          </a:p>
        </p:txBody>
      </p:sp>
      <p:sp>
        <p:nvSpPr>
          <p:cNvPr id="238" name="Google Shape;238;p17"/>
          <p:cNvSpPr txBox="1"/>
          <p:nvPr/>
        </p:nvSpPr>
        <p:spPr>
          <a:xfrm>
            <a:off x="5750963" y="104750"/>
            <a:ext cx="3575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200">
                <a:solidFill>
                  <a:srgbClr val="000000"/>
                </a:solidFill>
                <a:latin typeface="Oswald SemiBold"/>
                <a:ea typeface="Oswald SemiBold"/>
                <a:cs typeface="Oswald SemiBold"/>
                <a:sym typeface="Oswald SemiBold"/>
              </a:rPr>
              <a:t>FASHION</a:t>
            </a:r>
            <a:endParaRPr>
              <a:solidFill>
                <a:srgbClr val="000000"/>
              </a:solidFill>
            </a:endParaRPr>
          </a:p>
        </p:txBody>
      </p:sp>
      <p:sp>
        <p:nvSpPr>
          <p:cNvPr id="239" name="Google Shape;239;p17"/>
          <p:cNvSpPr txBox="1"/>
          <p:nvPr/>
        </p:nvSpPr>
        <p:spPr>
          <a:xfrm>
            <a:off x="5859125" y="1626325"/>
            <a:ext cx="33588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400">
                <a:solidFill>
                  <a:srgbClr val="000000"/>
                </a:solidFill>
                <a:latin typeface="Oswald Light"/>
                <a:ea typeface="Oswald Light"/>
                <a:cs typeface="Oswald Light"/>
                <a:sym typeface="Oswald Light"/>
              </a:rPr>
              <a:t>FASHION</a:t>
            </a:r>
            <a:endParaRPr sz="600">
              <a:solidFill>
                <a:srgbClr val="000000"/>
              </a:solidFill>
              <a:latin typeface="Oswald Light"/>
              <a:ea typeface="Oswald Light"/>
              <a:cs typeface="Oswald Light"/>
              <a:sym typeface="Oswald Light"/>
            </a:endParaRPr>
          </a:p>
        </p:txBody>
      </p:sp>
      <p:grpSp>
        <p:nvGrpSpPr>
          <p:cNvPr id="240" name="Google Shape;240;p17"/>
          <p:cNvGrpSpPr/>
          <p:nvPr/>
        </p:nvGrpSpPr>
        <p:grpSpPr>
          <a:xfrm>
            <a:off x="5164447" y="2795873"/>
            <a:ext cx="4689518" cy="3127335"/>
            <a:chOff x="-3239985" y="4184812"/>
            <a:chExt cx="2740485" cy="2295123"/>
          </a:xfrm>
        </p:grpSpPr>
        <p:sp>
          <p:nvSpPr>
            <p:cNvPr id="241" name="Google Shape;241;p17"/>
            <p:cNvSpPr/>
            <p:nvPr/>
          </p:nvSpPr>
          <p:spPr>
            <a:xfrm>
              <a:off x="-3148325" y="4359175"/>
              <a:ext cx="2430300" cy="19311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 name="Google Shape;242;p17"/>
            <p:cNvGrpSpPr/>
            <p:nvPr/>
          </p:nvGrpSpPr>
          <p:grpSpPr>
            <a:xfrm>
              <a:off x="-3239953" y="5058291"/>
              <a:ext cx="241500" cy="266434"/>
              <a:chOff x="-3239953" y="5058291"/>
              <a:chExt cx="241500" cy="266434"/>
            </a:xfrm>
          </p:grpSpPr>
          <p:cxnSp>
            <p:nvCxnSpPr>
              <p:cNvPr id="243" name="Google Shape;243;p17"/>
              <p:cNvCxnSpPr>
                <a:stCxn id="241" idx="1"/>
                <a:endCxn id="241" idx="1"/>
              </p:cNvCxnSpPr>
              <p:nvPr/>
            </p:nvCxnSpPr>
            <p:spPr>
              <a:xfrm>
                <a:off x="-3148325" y="5324725"/>
                <a:ext cx="0" cy="0"/>
              </a:xfrm>
              <a:prstGeom prst="straightConnector1">
                <a:avLst/>
              </a:prstGeom>
              <a:noFill/>
              <a:ln cap="flat" cmpd="sng" w="38100">
                <a:solidFill>
                  <a:srgbClr val="000000"/>
                </a:solidFill>
                <a:prstDash val="solid"/>
                <a:round/>
                <a:headEnd len="med" w="med" type="none"/>
                <a:tailEnd len="med" w="med" type="none"/>
              </a:ln>
            </p:spPr>
          </p:cxnSp>
          <p:cxnSp>
            <p:nvCxnSpPr>
              <p:cNvPr id="244" name="Google Shape;244;p17"/>
              <p:cNvCxnSpPr/>
              <p:nvPr/>
            </p:nvCxnSpPr>
            <p:spPr>
              <a:xfrm rot="10800000">
                <a:off x="-3239953" y="5058291"/>
                <a:ext cx="241500" cy="7800"/>
              </a:xfrm>
              <a:prstGeom prst="straightConnector1">
                <a:avLst/>
              </a:prstGeom>
              <a:noFill/>
              <a:ln cap="flat" cmpd="sng" w="38100">
                <a:solidFill>
                  <a:srgbClr val="000000"/>
                </a:solidFill>
                <a:prstDash val="solid"/>
                <a:round/>
                <a:headEnd len="med" w="med" type="none"/>
                <a:tailEnd len="med" w="med" type="none"/>
              </a:ln>
            </p:spPr>
          </p:cxnSp>
        </p:grpSp>
        <p:grpSp>
          <p:nvGrpSpPr>
            <p:cNvPr id="245" name="Google Shape;245;p17"/>
            <p:cNvGrpSpPr/>
            <p:nvPr/>
          </p:nvGrpSpPr>
          <p:grpSpPr>
            <a:xfrm>
              <a:off x="-3239985" y="5661167"/>
              <a:ext cx="257439" cy="227593"/>
              <a:chOff x="-3239985" y="5058067"/>
              <a:chExt cx="257439" cy="227593"/>
            </a:xfrm>
          </p:grpSpPr>
          <p:cxnSp>
            <p:nvCxnSpPr>
              <p:cNvPr id="246" name="Google Shape;246;p17"/>
              <p:cNvCxnSpPr/>
              <p:nvPr/>
            </p:nvCxnSpPr>
            <p:spPr>
              <a:xfrm rot="10800000">
                <a:off x="-3239985" y="5256860"/>
                <a:ext cx="225600" cy="28800"/>
              </a:xfrm>
              <a:prstGeom prst="straightConnector1">
                <a:avLst/>
              </a:prstGeom>
              <a:noFill/>
              <a:ln cap="flat" cmpd="sng" w="38100">
                <a:solidFill>
                  <a:srgbClr val="000000"/>
                </a:solidFill>
                <a:prstDash val="solid"/>
                <a:round/>
                <a:headEnd len="med" w="med" type="none"/>
                <a:tailEnd len="med" w="med" type="none"/>
              </a:ln>
            </p:spPr>
          </p:cxnSp>
          <p:cxnSp>
            <p:nvCxnSpPr>
              <p:cNvPr id="247" name="Google Shape;247;p17"/>
              <p:cNvCxnSpPr/>
              <p:nvPr/>
            </p:nvCxnSpPr>
            <p:spPr>
              <a:xfrm rot="10800000">
                <a:off x="-3239946" y="5058067"/>
                <a:ext cx="257400" cy="24900"/>
              </a:xfrm>
              <a:prstGeom prst="straightConnector1">
                <a:avLst/>
              </a:prstGeom>
              <a:noFill/>
              <a:ln cap="flat" cmpd="sng" w="38100">
                <a:solidFill>
                  <a:srgbClr val="000000"/>
                </a:solidFill>
                <a:prstDash val="solid"/>
                <a:round/>
                <a:headEnd len="med" w="med" type="none"/>
                <a:tailEnd len="med" w="med" type="none"/>
              </a:ln>
            </p:spPr>
          </p:cxnSp>
        </p:grpSp>
        <p:grpSp>
          <p:nvGrpSpPr>
            <p:cNvPr id="248" name="Google Shape;248;p17"/>
            <p:cNvGrpSpPr/>
            <p:nvPr/>
          </p:nvGrpSpPr>
          <p:grpSpPr>
            <a:xfrm rot="5764049">
              <a:off x="-2922969" y="6141305"/>
              <a:ext cx="238192" cy="261197"/>
              <a:chOff x="-3241474" y="5033383"/>
              <a:chExt cx="238191" cy="261197"/>
            </a:xfrm>
          </p:grpSpPr>
          <p:cxnSp>
            <p:nvCxnSpPr>
              <p:cNvPr id="249" name="Google Shape;249;p17"/>
              <p:cNvCxnSpPr/>
              <p:nvPr/>
            </p:nvCxnSpPr>
            <p:spPr>
              <a:xfrm flipH="1" rot="5043755">
                <a:off x="-3159376" y="5165774"/>
                <a:ext cx="37702" cy="199111"/>
              </a:xfrm>
              <a:prstGeom prst="straightConnector1">
                <a:avLst/>
              </a:prstGeom>
              <a:noFill/>
              <a:ln cap="flat" cmpd="sng" w="38100">
                <a:solidFill>
                  <a:srgbClr val="000000"/>
                </a:solidFill>
                <a:prstDash val="solid"/>
                <a:round/>
                <a:headEnd len="med" w="med" type="none"/>
                <a:tailEnd len="med" w="med" type="none"/>
              </a:ln>
            </p:spPr>
          </p:cxnSp>
          <p:cxnSp>
            <p:nvCxnSpPr>
              <p:cNvPr id="250" name="Google Shape;250;p17"/>
              <p:cNvCxnSpPr/>
              <p:nvPr/>
            </p:nvCxnSpPr>
            <p:spPr>
              <a:xfrm flipH="1" rot="5037354">
                <a:off x="-3134455" y="4940922"/>
                <a:ext cx="25643" cy="235321"/>
              </a:xfrm>
              <a:prstGeom prst="straightConnector1">
                <a:avLst/>
              </a:prstGeom>
              <a:noFill/>
              <a:ln cap="flat" cmpd="sng" w="38100">
                <a:solidFill>
                  <a:srgbClr val="000000"/>
                </a:solidFill>
                <a:prstDash val="solid"/>
                <a:round/>
                <a:headEnd len="med" w="med" type="none"/>
                <a:tailEnd len="med" w="med" type="none"/>
              </a:ln>
            </p:spPr>
          </p:cxnSp>
        </p:grpSp>
        <p:grpSp>
          <p:nvGrpSpPr>
            <p:cNvPr id="251" name="Google Shape;251;p17"/>
            <p:cNvGrpSpPr/>
            <p:nvPr/>
          </p:nvGrpSpPr>
          <p:grpSpPr>
            <a:xfrm>
              <a:off x="-814603" y="4508645"/>
              <a:ext cx="251400" cy="211693"/>
              <a:chOff x="-3240003" y="5058095"/>
              <a:chExt cx="251400" cy="211693"/>
            </a:xfrm>
          </p:grpSpPr>
          <p:cxnSp>
            <p:nvCxnSpPr>
              <p:cNvPr id="252" name="Google Shape;252;p17"/>
              <p:cNvCxnSpPr/>
              <p:nvPr/>
            </p:nvCxnSpPr>
            <p:spPr>
              <a:xfrm rot="10800000">
                <a:off x="-3239749" y="5256888"/>
                <a:ext cx="203400" cy="12900"/>
              </a:xfrm>
              <a:prstGeom prst="straightConnector1">
                <a:avLst/>
              </a:prstGeom>
              <a:noFill/>
              <a:ln cap="flat" cmpd="sng" w="38100">
                <a:solidFill>
                  <a:srgbClr val="000000"/>
                </a:solidFill>
                <a:prstDash val="solid"/>
                <a:round/>
                <a:headEnd len="med" w="med" type="none"/>
                <a:tailEnd len="med" w="med" type="none"/>
              </a:ln>
            </p:spPr>
          </p:cxnSp>
          <p:cxnSp>
            <p:nvCxnSpPr>
              <p:cNvPr id="253" name="Google Shape;253;p17"/>
              <p:cNvCxnSpPr/>
              <p:nvPr/>
            </p:nvCxnSpPr>
            <p:spPr>
              <a:xfrm rot="10800000">
                <a:off x="-3240003" y="5058095"/>
                <a:ext cx="251400" cy="9000"/>
              </a:xfrm>
              <a:prstGeom prst="straightConnector1">
                <a:avLst/>
              </a:prstGeom>
              <a:noFill/>
              <a:ln cap="flat" cmpd="sng" w="38100">
                <a:solidFill>
                  <a:srgbClr val="000000"/>
                </a:solidFill>
                <a:prstDash val="solid"/>
                <a:round/>
                <a:headEnd len="med" w="med" type="none"/>
                <a:tailEnd len="med" w="med" type="none"/>
              </a:ln>
            </p:spPr>
          </p:cxnSp>
        </p:grpSp>
        <p:grpSp>
          <p:nvGrpSpPr>
            <p:cNvPr id="254" name="Google Shape;254;p17"/>
            <p:cNvGrpSpPr/>
            <p:nvPr/>
          </p:nvGrpSpPr>
          <p:grpSpPr>
            <a:xfrm>
              <a:off x="-814610" y="5090181"/>
              <a:ext cx="248452" cy="264762"/>
              <a:chOff x="-3240010" y="5058166"/>
              <a:chExt cx="248452" cy="319761"/>
            </a:xfrm>
          </p:grpSpPr>
          <p:cxnSp>
            <p:nvCxnSpPr>
              <p:cNvPr id="255" name="Google Shape;255;p17"/>
              <p:cNvCxnSpPr/>
              <p:nvPr/>
            </p:nvCxnSpPr>
            <p:spPr>
              <a:xfrm flipH="1">
                <a:off x="-3209958" y="5301427"/>
                <a:ext cx="218400" cy="76500"/>
              </a:xfrm>
              <a:prstGeom prst="straightConnector1">
                <a:avLst/>
              </a:prstGeom>
              <a:noFill/>
              <a:ln cap="flat" cmpd="sng" w="38100">
                <a:solidFill>
                  <a:srgbClr val="000000"/>
                </a:solidFill>
                <a:prstDash val="solid"/>
                <a:round/>
                <a:headEnd len="med" w="med" type="none"/>
                <a:tailEnd len="med" w="med" type="none"/>
              </a:ln>
            </p:spPr>
          </p:cxnSp>
          <p:cxnSp>
            <p:nvCxnSpPr>
              <p:cNvPr id="256" name="Google Shape;256;p17"/>
              <p:cNvCxnSpPr/>
              <p:nvPr/>
            </p:nvCxnSpPr>
            <p:spPr>
              <a:xfrm rot="10800000">
                <a:off x="-3240010" y="5058166"/>
                <a:ext cx="235500" cy="14100"/>
              </a:xfrm>
              <a:prstGeom prst="straightConnector1">
                <a:avLst/>
              </a:prstGeom>
              <a:noFill/>
              <a:ln cap="flat" cmpd="sng" w="38100">
                <a:solidFill>
                  <a:srgbClr val="000000"/>
                </a:solidFill>
                <a:prstDash val="solid"/>
                <a:round/>
                <a:headEnd len="med" w="med" type="none"/>
                <a:tailEnd len="med" w="med" type="none"/>
              </a:ln>
            </p:spPr>
          </p:cxnSp>
        </p:grpSp>
        <p:grpSp>
          <p:nvGrpSpPr>
            <p:cNvPr id="257" name="Google Shape;257;p17"/>
            <p:cNvGrpSpPr/>
            <p:nvPr/>
          </p:nvGrpSpPr>
          <p:grpSpPr>
            <a:xfrm rot="5552606">
              <a:off x="-2390412" y="4300994"/>
              <a:ext cx="320255" cy="102845"/>
              <a:chOff x="-3240018" y="5028908"/>
              <a:chExt cx="315118" cy="235792"/>
            </a:xfrm>
          </p:grpSpPr>
          <p:cxnSp>
            <p:nvCxnSpPr>
              <p:cNvPr id="258" name="Google Shape;258;p17"/>
              <p:cNvCxnSpPr/>
              <p:nvPr/>
            </p:nvCxnSpPr>
            <p:spPr>
              <a:xfrm rot="10800000">
                <a:off x="-3239900" y="5256900"/>
                <a:ext cx="315000" cy="7800"/>
              </a:xfrm>
              <a:prstGeom prst="straightConnector1">
                <a:avLst/>
              </a:prstGeom>
              <a:noFill/>
              <a:ln cap="flat" cmpd="sng" w="38100">
                <a:solidFill>
                  <a:srgbClr val="000000"/>
                </a:solidFill>
                <a:prstDash val="solid"/>
                <a:round/>
                <a:headEnd len="med" w="med" type="none"/>
                <a:tailEnd len="med" w="med" type="none"/>
              </a:ln>
            </p:spPr>
          </p:cxnSp>
          <p:cxnSp>
            <p:nvCxnSpPr>
              <p:cNvPr id="259" name="Google Shape;259;p17"/>
              <p:cNvCxnSpPr/>
              <p:nvPr/>
            </p:nvCxnSpPr>
            <p:spPr>
              <a:xfrm flipH="1" rot="5327827">
                <a:off x="-3154681" y="4958696"/>
                <a:ext cx="114325" cy="284125"/>
              </a:xfrm>
              <a:prstGeom prst="straightConnector1">
                <a:avLst/>
              </a:prstGeom>
              <a:noFill/>
              <a:ln cap="flat" cmpd="sng" w="38100">
                <a:solidFill>
                  <a:srgbClr val="000000"/>
                </a:solidFill>
                <a:prstDash val="solid"/>
                <a:round/>
                <a:headEnd len="med" w="med" type="none"/>
                <a:tailEnd len="med" w="med" type="none"/>
              </a:ln>
            </p:spPr>
          </p:cxnSp>
        </p:grpSp>
        <p:grpSp>
          <p:nvGrpSpPr>
            <p:cNvPr id="260" name="Google Shape;260;p17"/>
            <p:cNvGrpSpPr/>
            <p:nvPr/>
          </p:nvGrpSpPr>
          <p:grpSpPr>
            <a:xfrm rot="5400000">
              <a:off x="-1068390" y="6246761"/>
              <a:ext cx="335065" cy="109975"/>
              <a:chOff x="-3239900" y="5058175"/>
              <a:chExt cx="315000" cy="206525"/>
            </a:xfrm>
          </p:grpSpPr>
          <p:cxnSp>
            <p:nvCxnSpPr>
              <p:cNvPr id="261" name="Google Shape;261;p17"/>
              <p:cNvCxnSpPr/>
              <p:nvPr/>
            </p:nvCxnSpPr>
            <p:spPr>
              <a:xfrm rot="10800000">
                <a:off x="-3239900" y="5256900"/>
                <a:ext cx="315000" cy="7800"/>
              </a:xfrm>
              <a:prstGeom prst="straightConnector1">
                <a:avLst/>
              </a:prstGeom>
              <a:noFill/>
              <a:ln cap="flat" cmpd="sng" w="38100">
                <a:solidFill>
                  <a:srgbClr val="000000"/>
                </a:solidFill>
                <a:prstDash val="solid"/>
                <a:round/>
                <a:headEnd len="med" w="med" type="none"/>
                <a:tailEnd len="med" w="med" type="none"/>
              </a:ln>
            </p:spPr>
          </p:cxnSp>
          <p:cxnSp>
            <p:nvCxnSpPr>
              <p:cNvPr id="262" name="Google Shape;262;p17"/>
              <p:cNvCxnSpPr/>
              <p:nvPr/>
            </p:nvCxnSpPr>
            <p:spPr>
              <a:xfrm rot="10800000">
                <a:off x="-3239900" y="5058175"/>
                <a:ext cx="315000" cy="7800"/>
              </a:xfrm>
              <a:prstGeom prst="straightConnector1">
                <a:avLst/>
              </a:prstGeom>
              <a:noFill/>
              <a:ln cap="flat" cmpd="sng" w="38100">
                <a:solidFill>
                  <a:srgbClr val="000000"/>
                </a:solidFill>
                <a:prstDash val="solid"/>
                <a:round/>
                <a:headEnd len="med" w="med" type="none"/>
                <a:tailEnd len="med" w="med" type="none"/>
              </a:ln>
            </p:spPr>
          </p:cxnSp>
        </p:grpSp>
        <p:grpSp>
          <p:nvGrpSpPr>
            <p:cNvPr id="263" name="Google Shape;263;p17"/>
            <p:cNvGrpSpPr/>
            <p:nvPr/>
          </p:nvGrpSpPr>
          <p:grpSpPr>
            <a:xfrm>
              <a:off x="-827702" y="5926213"/>
              <a:ext cx="328202" cy="148180"/>
              <a:chOff x="-3253102" y="5085738"/>
              <a:chExt cx="328202" cy="178962"/>
            </a:xfrm>
          </p:grpSpPr>
          <p:cxnSp>
            <p:nvCxnSpPr>
              <p:cNvPr id="264" name="Google Shape;264;p17"/>
              <p:cNvCxnSpPr/>
              <p:nvPr/>
            </p:nvCxnSpPr>
            <p:spPr>
              <a:xfrm rot="10800000">
                <a:off x="-3239900" y="5256900"/>
                <a:ext cx="315000" cy="7800"/>
              </a:xfrm>
              <a:prstGeom prst="straightConnector1">
                <a:avLst/>
              </a:prstGeom>
              <a:noFill/>
              <a:ln cap="flat" cmpd="sng" w="38100">
                <a:solidFill>
                  <a:srgbClr val="000000"/>
                </a:solidFill>
                <a:prstDash val="solid"/>
                <a:round/>
                <a:headEnd len="med" w="med" type="none"/>
                <a:tailEnd len="med" w="med" type="none"/>
              </a:ln>
            </p:spPr>
          </p:cxnSp>
          <p:cxnSp>
            <p:nvCxnSpPr>
              <p:cNvPr id="265" name="Google Shape;265;p17"/>
              <p:cNvCxnSpPr/>
              <p:nvPr/>
            </p:nvCxnSpPr>
            <p:spPr>
              <a:xfrm rot="10800000">
                <a:off x="-3253102" y="5085738"/>
                <a:ext cx="315000" cy="7800"/>
              </a:xfrm>
              <a:prstGeom prst="straightConnector1">
                <a:avLst/>
              </a:prstGeom>
              <a:noFill/>
              <a:ln cap="flat" cmpd="sng" w="38100">
                <a:solidFill>
                  <a:srgbClr val="000000"/>
                </a:solidFill>
                <a:prstDash val="solid"/>
                <a:round/>
                <a:headEnd len="med" w="med" type="none"/>
                <a:tailEnd len="med" w="med" type="none"/>
              </a:ln>
            </p:spPr>
          </p:cxnSp>
        </p:grpSp>
        <p:grpSp>
          <p:nvGrpSpPr>
            <p:cNvPr id="266" name="Google Shape;266;p17"/>
            <p:cNvGrpSpPr/>
            <p:nvPr/>
          </p:nvGrpSpPr>
          <p:grpSpPr>
            <a:xfrm rot="5553719">
              <a:off x="-2087930" y="6204125"/>
              <a:ext cx="315000" cy="226799"/>
              <a:chOff x="-3369458" y="5208951"/>
              <a:chExt cx="315000" cy="226799"/>
            </a:xfrm>
          </p:grpSpPr>
          <p:cxnSp>
            <p:nvCxnSpPr>
              <p:cNvPr id="267" name="Google Shape;267;p17"/>
              <p:cNvCxnSpPr/>
              <p:nvPr/>
            </p:nvCxnSpPr>
            <p:spPr>
              <a:xfrm rot="5400000">
                <a:off x="-3242093" y="5335607"/>
                <a:ext cx="2400" cy="189486"/>
              </a:xfrm>
              <a:prstGeom prst="straightConnector1">
                <a:avLst/>
              </a:prstGeom>
              <a:noFill/>
              <a:ln cap="flat" cmpd="sng" w="38100">
                <a:solidFill>
                  <a:srgbClr val="000000"/>
                </a:solidFill>
                <a:prstDash val="solid"/>
                <a:round/>
                <a:headEnd len="med" w="med" type="none"/>
                <a:tailEnd len="med" w="med" type="none"/>
              </a:ln>
            </p:spPr>
          </p:cxnSp>
          <p:cxnSp>
            <p:nvCxnSpPr>
              <p:cNvPr id="268" name="Google Shape;268;p17"/>
              <p:cNvCxnSpPr/>
              <p:nvPr/>
            </p:nvCxnSpPr>
            <p:spPr>
              <a:xfrm rot="10800000">
                <a:off x="-3369458" y="5208951"/>
                <a:ext cx="315000" cy="7800"/>
              </a:xfrm>
              <a:prstGeom prst="straightConnector1">
                <a:avLst/>
              </a:prstGeom>
              <a:noFill/>
              <a:ln cap="flat" cmpd="sng" w="38100">
                <a:solidFill>
                  <a:srgbClr val="000000"/>
                </a:solidFill>
                <a:prstDash val="solid"/>
                <a:round/>
                <a:headEnd len="med" w="med" type="none"/>
                <a:tailEnd len="med" w="med" type="none"/>
              </a:ln>
            </p:spPr>
          </p:cxnSp>
        </p:grpSp>
        <p:grpSp>
          <p:nvGrpSpPr>
            <p:cNvPr id="269" name="Google Shape;269;p17"/>
            <p:cNvGrpSpPr/>
            <p:nvPr/>
          </p:nvGrpSpPr>
          <p:grpSpPr>
            <a:xfrm rot="5553719">
              <a:off x="-2980411" y="4260104"/>
              <a:ext cx="315000" cy="171780"/>
              <a:chOff x="-3239900" y="5092920"/>
              <a:chExt cx="315000" cy="171780"/>
            </a:xfrm>
          </p:grpSpPr>
          <p:cxnSp>
            <p:nvCxnSpPr>
              <p:cNvPr id="270" name="Google Shape;270;p17"/>
              <p:cNvCxnSpPr/>
              <p:nvPr/>
            </p:nvCxnSpPr>
            <p:spPr>
              <a:xfrm rot="10800000">
                <a:off x="-3239900" y="5256900"/>
                <a:ext cx="315000" cy="7800"/>
              </a:xfrm>
              <a:prstGeom prst="straightConnector1">
                <a:avLst/>
              </a:prstGeom>
              <a:noFill/>
              <a:ln cap="flat" cmpd="sng" w="38100">
                <a:solidFill>
                  <a:srgbClr val="000000"/>
                </a:solidFill>
                <a:prstDash val="solid"/>
                <a:round/>
                <a:headEnd len="med" w="med" type="none"/>
                <a:tailEnd len="med" w="med" type="none"/>
              </a:ln>
            </p:spPr>
          </p:cxnSp>
          <p:cxnSp>
            <p:nvCxnSpPr>
              <p:cNvPr id="271" name="Google Shape;271;p17"/>
              <p:cNvCxnSpPr/>
              <p:nvPr/>
            </p:nvCxnSpPr>
            <p:spPr>
              <a:xfrm flipH="1" rot="5236421">
                <a:off x="-3063642" y="4997851"/>
                <a:ext cx="31536" cy="232138"/>
              </a:xfrm>
              <a:prstGeom prst="straightConnector1">
                <a:avLst/>
              </a:prstGeom>
              <a:noFill/>
              <a:ln cap="flat" cmpd="sng" w="38100">
                <a:solidFill>
                  <a:srgbClr val="000000"/>
                </a:solidFill>
                <a:prstDash val="solid"/>
                <a:round/>
                <a:headEnd len="med" w="med" type="none"/>
                <a:tailEnd len="med" w="med" type="none"/>
              </a:ln>
            </p:spPr>
          </p:cxnSp>
        </p:grpSp>
        <p:grpSp>
          <p:nvGrpSpPr>
            <p:cNvPr id="272" name="Google Shape;272;p17"/>
            <p:cNvGrpSpPr/>
            <p:nvPr/>
          </p:nvGrpSpPr>
          <p:grpSpPr>
            <a:xfrm rot="5553719">
              <a:off x="-1422196" y="4270732"/>
              <a:ext cx="156300" cy="228029"/>
              <a:chOff x="-3122774" y="5042106"/>
              <a:chExt cx="156300" cy="228030"/>
            </a:xfrm>
          </p:grpSpPr>
          <p:cxnSp>
            <p:nvCxnSpPr>
              <p:cNvPr id="273" name="Google Shape;273;p17"/>
              <p:cNvCxnSpPr/>
              <p:nvPr/>
            </p:nvCxnSpPr>
            <p:spPr>
              <a:xfrm flipH="1" rot="5237962">
                <a:off x="-3060542" y="5173308"/>
                <a:ext cx="31835" cy="154954"/>
              </a:xfrm>
              <a:prstGeom prst="straightConnector1">
                <a:avLst/>
              </a:prstGeom>
              <a:noFill/>
              <a:ln cap="flat" cmpd="sng" w="38100">
                <a:solidFill>
                  <a:srgbClr val="000000"/>
                </a:solidFill>
                <a:prstDash val="solid"/>
                <a:round/>
                <a:headEnd len="med" w="med" type="none"/>
                <a:tailEnd len="med" w="med" type="none"/>
              </a:ln>
            </p:spPr>
          </p:cxnSp>
          <p:cxnSp>
            <p:nvCxnSpPr>
              <p:cNvPr id="274" name="Google Shape;274;p17"/>
              <p:cNvCxnSpPr/>
              <p:nvPr/>
            </p:nvCxnSpPr>
            <p:spPr>
              <a:xfrm flipH="1" rot="-5545855">
                <a:off x="-3078402" y="5039817"/>
                <a:ext cx="63657" cy="71476"/>
              </a:xfrm>
              <a:prstGeom prst="straightConnector1">
                <a:avLst/>
              </a:prstGeom>
              <a:noFill/>
              <a:ln cap="flat" cmpd="sng" w="38100">
                <a:solidFill>
                  <a:srgbClr val="000000"/>
                </a:solidFill>
                <a:prstDash val="solid"/>
                <a:round/>
                <a:headEnd len="med" w="med" type="none"/>
                <a:tailEnd len="med" w="med" type="none"/>
              </a:ln>
            </p:spPr>
          </p:cxnSp>
        </p:grpSp>
      </p:grpSp>
      <p:sp>
        <p:nvSpPr>
          <p:cNvPr id="275" name="Google Shape;275;p17"/>
          <p:cNvSpPr txBox="1"/>
          <p:nvPr/>
        </p:nvSpPr>
        <p:spPr>
          <a:xfrm>
            <a:off x="5532513" y="3115275"/>
            <a:ext cx="3953400" cy="270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Libre Franklin SemiBold"/>
                <a:ea typeface="Libre Franklin SemiBold"/>
                <a:cs typeface="Libre Franklin SemiBold"/>
                <a:sym typeface="Libre Franklin SemiBold"/>
              </a:rPr>
              <a:t>Punk Fashion rejection of social norms in favor of self expression and DIY </a:t>
            </a:r>
            <a:r>
              <a:rPr lang="en" sz="1600">
                <a:latin typeface="Libre Franklin SemiBold"/>
                <a:ea typeface="Libre Franklin SemiBold"/>
                <a:cs typeface="Libre Franklin SemiBold"/>
                <a:sym typeface="Libre Franklin SemiBold"/>
              </a:rPr>
              <a:t>clothes</a:t>
            </a:r>
            <a:r>
              <a:rPr lang="en" sz="1600">
                <a:latin typeface="Libre Franklin SemiBold"/>
                <a:ea typeface="Libre Franklin SemiBold"/>
                <a:cs typeface="Libre Franklin SemiBold"/>
                <a:sym typeface="Libre Franklin SemiBold"/>
              </a:rPr>
              <a:t>. Wearing pinned together shirts </a:t>
            </a:r>
            <a:r>
              <a:rPr lang="en" sz="1600">
                <a:latin typeface="Libre Franklin SemiBold"/>
                <a:ea typeface="Libre Franklin SemiBold"/>
                <a:cs typeface="Libre Franklin SemiBold"/>
                <a:sym typeface="Libre Franklin SemiBold"/>
              </a:rPr>
              <a:t>and rubber. A</a:t>
            </a:r>
            <a:r>
              <a:rPr lang="en" sz="1600">
                <a:latin typeface="Libre Franklin SemiBold"/>
                <a:ea typeface="Libre Franklin SemiBold"/>
                <a:cs typeface="Libre Franklin SemiBold"/>
                <a:sym typeface="Libre Franklin SemiBold"/>
              </a:rPr>
              <a:t>dding spikes, chains, and fishnets to </a:t>
            </a:r>
            <a:r>
              <a:rPr lang="en" sz="1600">
                <a:latin typeface="Libre Franklin SemiBold"/>
                <a:ea typeface="Libre Franklin SemiBold"/>
                <a:cs typeface="Libre Franklin SemiBold"/>
                <a:sym typeface="Libre Franklin SemiBold"/>
              </a:rPr>
              <a:t>patched </a:t>
            </a:r>
            <a:r>
              <a:rPr lang="en" sz="1600">
                <a:latin typeface="Libre Franklin SemiBold"/>
                <a:ea typeface="Libre Franklin SemiBold"/>
                <a:cs typeface="Libre Franklin SemiBold"/>
                <a:sym typeface="Libre Franklin SemiBold"/>
              </a:rPr>
              <a:t> pants and jackets . </a:t>
            </a:r>
            <a:r>
              <a:rPr lang="en" sz="1700">
                <a:solidFill>
                  <a:srgbClr val="000000"/>
                </a:solidFill>
                <a:latin typeface="Libre Franklin SemiBold"/>
                <a:ea typeface="Libre Franklin SemiBold"/>
                <a:cs typeface="Libre Franklin SemiBold"/>
                <a:sym typeface="Libre Franklin SemiBold"/>
              </a:rPr>
              <a:t>Colored and spiked hair </a:t>
            </a:r>
            <a:r>
              <a:rPr lang="en" sz="1700">
                <a:latin typeface="Libre Franklin SemiBold"/>
                <a:ea typeface="Libre Franklin SemiBold"/>
                <a:cs typeface="Libre Franklin SemiBold"/>
                <a:sym typeface="Libre Franklin SemiBold"/>
              </a:rPr>
              <a:t>was key to the look, but</a:t>
            </a:r>
            <a:r>
              <a:rPr lang="en" sz="1700">
                <a:solidFill>
                  <a:srgbClr val="000000"/>
                </a:solidFill>
                <a:latin typeface="Libre Franklin SemiBold"/>
                <a:ea typeface="Libre Franklin SemiBold"/>
                <a:cs typeface="Libre Franklin SemiBold"/>
                <a:sym typeface="Libre Franklin SemiBold"/>
              </a:rPr>
              <a:t> some people would buzz it. Facial and other piercings. </a:t>
            </a:r>
            <a:endParaRPr sz="1700">
              <a:solidFill>
                <a:srgbClr val="000000"/>
              </a:solidFill>
              <a:latin typeface="Libre Franklin SemiBold"/>
              <a:ea typeface="Libre Franklin SemiBold"/>
              <a:cs typeface="Libre Franklin SemiBold"/>
              <a:sym typeface="Libre Franklin SemiBold"/>
            </a:endParaRPr>
          </a:p>
          <a:p>
            <a:pPr indent="0" lvl="0" marL="0" rtl="0" algn="l">
              <a:spcBef>
                <a:spcPts val="0"/>
              </a:spcBef>
              <a:spcAft>
                <a:spcPts val="0"/>
              </a:spcAft>
              <a:buNone/>
            </a:pPr>
            <a:r>
              <a:t/>
            </a:r>
            <a:endParaRPr sz="1600">
              <a:latin typeface="Libre Franklin SemiBold"/>
              <a:ea typeface="Libre Franklin SemiBold"/>
              <a:cs typeface="Libre Franklin SemiBold"/>
              <a:sym typeface="Libre Franklin SemiBold"/>
            </a:endParaRPr>
          </a:p>
        </p:txBody>
      </p:sp>
      <p:grpSp>
        <p:nvGrpSpPr>
          <p:cNvPr id="276" name="Google Shape;276;p17"/>
          <p:cNvGrpSpPr/>
          <p:nvPr/>
        </p:nvGrpSpPr>
        <p:grpSpPr>
          <a:xfrm flipH="1">
            <a:off x="6198730" y="5853796"/>
            <a:ext cx="4016729" cy="1995462"/>
            <a:chOff x="-3239985" y="4183133"/>
            <a:chExt cx="2740485" cy="2296802"/>
          </a:xfrm>
        </p:grpSpPr>
        <p:sp>
          <p:nvSpPr>
            <p:cNvPr id="277" name="Google Shape;277;p17"/>
            <p:cNvSpPr/>
            <p:nvPr/>
          </p:nvSpPr>
          <p:spPr>
            <a:xfrm>
              <a:off x="-3148325" y="4359175"/>
              <a:ext cx="2430300" cy="19311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8" name="Google Shape;278;p17"/>
            <p:cNvGrpSpPr/>
            <p:nvPr/>
          </p:nvGrpSpPr>
          <p:grpSpPr>
            <a:xfrm>
              <a:off x="-3239953" y="5058291"/>
              <a:ext cx="241500" cy="266434"/>
              <a:chOff x="-3239953" y="5058291"/>
              <a:chExt cx="241500" cy="266434"/>
            </a:xfrm>
          </p:grpSpPr>
          <p:cxnSp>
            <p:nvCxnSpPr>
              <p:cNvPr id="279" name="Google Shape;279;p17"/>
              <p:cNvCxnSpPr>
                <a:stCxn id="277" idx="1"/>
                <a:endCxn id="277" idx="1"/>
              </p:cNvCxnSpPr>
              <p:nvPr/>
            </p:nvCxnSpPr>
            <p:spPr>
              <a:xfrm>
                <a:off x="-3148325" y="5324725"/>
                <a:ext cx="0" cy="0"/>
              </a:xfrm>
              <a:prstGeom prst="straightConnector1">
                <a:avLst/>
              </a:prstGeom>
              <a:noFill/>
              <a:ln cap="flat" cmpd="sng" w="38100">
                <a:solidFill>
                  <a:srgbClr val="000000"/>
                </a:solidFill>
                <a:prstDash val="solid"/>
                <a:round/>
                <a:headEnd len="med" w="med" type="none"/>
                <a:tailEnd len="med" w="med" type="none"/>
              </a:ln>
            </p:spPr>
          </p:cxnSp>
          <p:cxnSp>
            <p:nvCxnSpPr>
              <p:cNvPr id="280" name="Google Shape;280;p17"/>
              <p:cNvCxnSpPr/>
              <p:nvPr/>
            </p:nvCxnSpPr>
            <p:spPr>
              <a:xfrm rot="10800000">
                <a:off x="-3239953" y="5058291"/>
                <a:ext cx="241500" cy="7800"/>
              </a:xfrm>
              <a:prstGeom prst="straightConnector1">
                <a:avLst/>
              </a:prstGeom>
              <a:noFill/>
              <a:ln cap="flat" cmpd="sng" w="38100">
                <a:solidFill>
                  <a:srgbClr val="000000"/>
                </a:solidFill>
                <a:prstDash val="solid"/>
                <a:round/>
                <a:headEnd len="med" w="med" type="none"/>
                <a:tailEnd len="med" w="med" type="none"/>
              </a:ln>
            </p:spPr>
          </p:cxnSp>
        </p:grpSp>
        <p:grpSp>
          <p:nvGrpSpPr>
            <p:cNvPr id="281" name="Google Shape;281;p17"/>
            <p:cNvGrpSpPr/>
            <p:nvPr/>
          </p:nvGrpSpPr>
          <p:grpSpPr>
            <a:xfrm>
              <a:off x="-3239985" y="5661167"/>
              <a:ext cx="257439" cy="227593"/>
              <a:chOff x="-3239985" y="5058067"/>
              <a:chExt cx="257439" cy="227593"/>
            </a:xfrm>
          </p:grpSpPr>
          <p:cxnSp>
            <p:nvCxnSpPr>
              <p:cNvPr id="282" name="Google Shape;282;p17"/>
              <p:cNvCxnSpPr/>
              <p:nvPr/>
            </p:nvCxnSpPr>
            <p:spPr>
              <a:xfrm rot="10800000">
                <a:off x="-3239985" y="5256860"/>
                <a:ext cx="225600" cy="28800"/>
              </a:xfrm>
              <a:prstGeom prst="straightConnector1">
                <a:avLst/>
              </a:prstGeom>
              <a:noFill/>
              <a:ln cap="flat" cmpd="sng" w="38100">
                <a:solidFill>
                  <a:srgbClr val="000000"/>
                </a:solidFill>
                <a:prstDash val="solid"/>
                <a:round/>
                <a:headEnd len="med" w="med" type="none"/>
                <a:tailEnd len="med" w="med" type="none"/>
              </a:ln>
            </p:spPr>
          </p:cxnSp>
          <p:cxnSp>
            <p:nvCxnSpPr>
              <p:cNvPr id="283" name="Google Shape;283;p17"/>
              <p:cNvCxnSpPr/>
              <p:nvPr/>
            </p:nvCxnSpPr>
            <p:spPr>
              <a:xfrm rot="10800000">
                <a:off x="-3239946" y="5058067"/>
                <a:ext cx="257400" cy="24900"/>
              </a:xfrm>
              <a:prstGeom prst="straightConnector1">
                <a:avLst/>
              </a:prstGeom>
              <a:noFill/>
              <a:ln cap="flat" cmpd="sng" w="38100">
                <a:solidFill>
                  <a:srgbClr val="000000"/>
                </a:solidFill>
                <a:prstDash val="solid"/>
                <a:round/>
                <a:headEnd len="med" w="med" type="none"/>
                <a:tailEnd len="med" w="med" type="none"/>
              </a:ln>
            </p:spPr>
          </p:cxnSp>
        </p:grpSp>
        <p:grpSp>
          <p:nvGrpSpPr>
            <p:cNvPr id="284" name="Google Shape;284;p17"/>
            <p:cNvGrpSpPr/>
            <p:nvPr/>
          </p:nvGrpSpPr>
          <p:grpSpPr>
            <a:xfrm rot="5764049">
              <a:off x="-2938799" y="6155541"/>
              <a:ext cx="243892" cy="235697"/>
              <a:chOff x="-3241474" y="5058883"/>
              <a:chExt cx="243891" cy="235697"/>
            </a:xfrm>
          </p:grpSpPr>
          <p:cxnSp>
            <p:nvCxnSpPr>
              <p:cNvPr id="285" name="Google Shape;285;p17"/>
              <p:cNvCxnSpPr/>
              <p:nvPr/>
            </p:nvCxnSpPr>
            <p:spPr>
              <a:xfrm flipH="1" rot="5043755">
                <a:off x="-3159376" y="5165774"/>
                <a:ext cx="37702" cy="199111"/>
              </a:xfrm>
              <a:prstGeom prst="straightConnector1">
                <a:avLst/>
              </a:prstGeom>
              <a:noFill/>
              <a:ln cap="flat" cmpd="sng" w="38100">
                <a:solidFill>
                  <a:srgbClr val="000000"/>
                </a:solidFill>
                <a:prstDash val="solid"/>
                <a:round/>
                <a:headEnd len="med" w="med" type="none"/>
                <a:tailEnd len="med" w="med" type="none"/>
              </a:ln>
            </p:spPr>
          </p:cxnSp>
          <p:cxnSp>
            <p:nvCxnSpPr>
              <p:cNvPr id="286" name="Google Shape;286;p17"/>
              <p:cNvCxnSpPr/>
              <p:nvPr/>
            </p:nvCxnSpPr>
            <p:spPr>
              <a:xfrm rot="5040448">
                <a:off x="-3132732" y="4991548"/>
                <a:ext cx="54598" cy="211170"/>
              </a:xfrm>
              <a:prstGeom prst="straightConnector1">
                <a:avLst/>
              </a:prstGeom>
              <a:noFill/>
              <a:ln cap="flat" cmpd="sng" w="38100">
                <a:solidFill>
                  <a:srgbClr val="000000"/>
                </a:solidFill>
                <a:prstDash val="solid"/>
                <a:round/>
                <a:headEnd len="med" w="med" type="none"/>
                <a:tailEnd len="med" w="med" type="none"/>
              </a:ln>
            </p:spPr>
          </p:cxnSp>
        </p:grpSp>
        <p:grpSp>
          <p:nvGrpSpPr>
            <p:cNvPr id="287" name="Google Shape;287;p17"/>
            <p:cNvGrpSpPr/>
            <p:nvPr/>
          </p:nvGrpSpPr>
          <p:grpSpPr>
            <a:xfrm>
              <a:off x="-814603" y="4508645"/>
              <a:ext cx="251400" cy="211693"/>
              <a:chOff x="-3240003" y="5058095"/>
              <a:chExt cx="251400" cy="211693"/>
            </a:xfrm>
          </p:grpSpPr>
          <p:cxnSp>
            <p:nvCxnSpPr>
              <p:cNvPr id="288" name="Google Shape;288;p17"/>
              <p:cNvCxnSpPr/>
              <p:nvPr/>
            </p:nvCxnSpPr>
            <p:spPr>
              <a:xfrm rot="10800000">
                <a:off x="-3239749" y="5256888"/>
                <a:ext cx="203400" cy="12900"/>
              </a:xfrm>
              <a:prstGeom prst="straightConnector1">
                <a:avLst/>
              </a:prstGeom>
              <a:noFill/>
              <a:ln cap="flat" cmpd="sng" w="38100">
                <a:solidFill>
                  <a:srgbClr val="000000"/>
                </a:solidFill>
                <a:prstDash val="solid"/>
                <a:round/>
                <a:headEnd len="med" w="med" type="none"/>
                <a:tailEnd len="med" w="med" type="none"/>
              </a:ln>
            </p:spPr>
          </p:cxnSp>
          <p:cxnSp>
            <p:nvCxnSpPr>
              <p:cNvPr id="289" name="Google Shape;289;p17"/>
              <p:cNvCxnSpPr/>
              <p:nvPr/>
            </p:nvCxnSpPr>
            <p:spPr>
              <a:xfrm rot="10800000">
                <a:off x="-3240003" y="5058095"/>
                <a:ext cx="251400" cy="9000"/>
              </a:xfrm>
              <a:prstGeom prst="straightConnector1">
                <a:avLst/>
              </a:prstGeom>
              <a:noFill/>
              <a:ln cap="flat" cmpd="sng" w="38100">
                <a:solidFill>
                  <a:srgbClr val="000000"/>
                </a:solidFill>
                <a:prstDash val="solid"/>
                <a:round/>
                <a:headEnd len="med" w="med" type="none"/>
                <a:tailEnd len="med" w="med" type="none"/>
              </a:ln>
            </p:spPr>
          </p:cxnSp>
        </p:grpSp>
        <p:grpSp>
          <p:nvGrpSpPr>
            <p:cNvPr id="290" name="Google Shape;290;p17"/>
            <p:cNvGrpSpPr/>
            <p:nvPr/>
          </p:nvGrpSpPr>
          <p:grpSpPr>
            <a:xfrm>
              <a:off x="-814610" y="5090181"/>
              <a:ext cx="235500" cy="234544"/>
              <a:chOff x="-3240010" y="5058166"/>
              <a:chExt cx="235500" cy="283266"/>
            </a:xfrm>
          </p:grpSpPr>
          <p:cxnSp>
            <p:nvCxnSpPr>
              <p:cNvPr id="291" name="Google Shape;291;p17"/>
              <p:cNvCxnSpPr>
                <a:stCxn id="277" idx="3"/>
                <a:endCxn id="277" idx="3"/>
              </p:cNvCxnSpPr>
              <p:nvPr/>
            </p:nvCxnSpPr>
            <p:spPr>
              <a:xfrm>
                <a:off x="-3143425" y="5341432"/>
                <a:ext cx="0" cy="0"/>
              </a:xfrm>
              <a:prstGeom prst="straightConnector1">
                <a:avLst/>
              </a:prstGeom>
              <a:noFill/>
              <a:ln cap="flat" cmpd="sng" w="38100">
                <a:solidFill>
                  <a:srgbClr val="000000"/>
                </a:solidFill>
                <a:prstDash val="solid"/>
                <a:round/>
                <a:headEnd len="med" w="med" type="none"/>
                <a:tailEnd len="med" w="med" type="none"/>
              </a:ln>
            </p:spPr>
          </p:cxnSp>
          <p:cxnSp>
            <p:nvCxnSpPr>
              <p:cNvPr id="292" name="Google Shape;292;p17"/>
              <p:cNvCxnSpPr/>
              <p:nvPr/>
            </p:nvCxnSpPr>
            <p:spPr>
              <a:xfrm rot="10800000">
                <a:off x="-3240010" y="5058166"/>
                <a:ext cx="235500" cy="14100"/>
              </a:xfrm>
              <a:prstGeom prst="straightConnector1">
                <a:avLst/>
              </a:prstGeom>
              <a:noFill/>
              <a:ln cap="flat" cmpd="sng" w="38100">
                <a:solidFill>
                  <a:srgbClr val="000000"/>
                </a:solidFill>
                <a:prstDash val="solid"/>
                <a:round/>
                <a:headEnd len="med" w="med" type="none"/>
                <a:tailEnd len="med" w="med" type="none"/>
              </a:ln>
            </p:spPr>
          </p:cxnSp>
        </p:grpSp>
        <p:grpSp>
          <p:nvGrpSpPr>
            <p:cNvPr id="293" name="Google Shape;293;p17"/>
            <p:cNvGrpSpPr/>
            <p:nvPr/>
          </p:nvGrpSpPr>
          <p:grpSpPr>
            <a:xfrm rot="5552606">
              <a:off x="-2484385" y="4241071"/>
              <a:ext cx="357052" cy="252520"/>
              <a:chOff x="-3240018" y="5028908"/>
              <a:chExt cx="351325" cy="578951"/>
            </a:xfrm>
          </p:grpSpPr>
          <p:cxnSp>
            <p:nvCxnSpPr>
              <p:cNvPr id="294" name="Google Shape;294;p17"/>
              <p:cNvCxnSpPr/>
              <p:nvPr/>
            </p:nvCxnSpPr>
            <p:spPr>
              <a:xfrm flipH="1" rot="5332429">
                <a:off x="-3239877" y="5241387"/>
                <a:ext cx="351068" cy="346245"/>
              </a:xfrm>
              <a:prstGeom prst="straightConnector1">
                <a:avLst/>
              </a:prstGeom>
              <a:noFill/>
              <a:ln cap="flat" cmpd="sng" w="38100">
                <a:solidFill>
                  <a:srgbClr val="000000"/>
                </a:solidFill>
                <a:prstDash val="solid"/>
                <a:round/>
                <a:headEnd len="med" w="med" type="none"/>
                <a:tailEnd len="med" w="med" type="none"/>
              </a:ln>
            </p:spPr>
          </p:cxnSp>
          <p:cxnSp>
            <p:nvCxnSpPr>
              <p:cNvPr id="295" name="Google Shape;295;p17"/>
              <p:cNvCxnSpPr/>
              <p:nvPr/>
            </p:nvCxnSpPr>
            <p:spPr>
              <a:xfrm flipH="1" rot="5327827">
                <a:off x="-3154681" y="4958696"/>
                <a:ext cx="114325" cy="284125"/>
              </a:xfrm>
              <a:prstGeom prst="straightConnector1">
                <a:avLst/>
              </a:prstGeom>
              <a:noFill/>
              <a:ln cap="flat" cmpd="sng" w="38100">
                <a:solidFill>
                  <a:srgbClr val="000000"/>
                </a:solidFill>
                <a:prstDash val="solid"/>
                <a:round/>
                <a:headEnd len="med" w="med" type="none"/>
                <a:tailEnd len="med" w="med" type="none"/>
              </a:ln>
            </p:spPr>
          </p:cxnSp>
        </p:grpSp>
        <p:grpSp>
          <p:nvGrpSpPr>
            <p:cNvPr id="296" name="Google Shape;296;p17"/>
            <p:cNvGrpSpPr/>
            <p:nvPr/>
          </p:nvGrpSpPr>
          <p:grpSpPr>
            <a:xfrm rot="5400000">
              <a:off x="-1100660" y="6214492"/>
              <a:ext cx="335065" cy="174514"/>
              <a:chOff x="-3239900" y="5058175"/>
              <a:chExt cx="315000" cy="327725"/>
            </a:xfrm>
          </p:grpSpPr>
          <p:cxnSp>
            <p:nvCxnSpPr>
              <p:cNvPr id="297" name="Google Shape;297;p17"/>
              <p:cNvCxnSpPr/>
              <p:nvPr/>
            </p:nvCxnSpPr>
            <p:spPr>
              <a:xfrm rot="5400000">
                <a:off x="-3138950" y="5171850"/>
                <a:ext cx="121200" cy="306900"/>
              </a:xfrm>
              <a:prstGeom prst="straightConnector1">
                <a:avLst/>
              </a:prstGeom>
              <a:noFill/>
              <a:ln cap="flat" cmpd="sng" w="38100">
                <a:solidFill>
                  <a:srgbClr val="000000"/>
                </a:solidFill>
                <a:prstDash val="solid"/>
                <a:round/>
                <a:headEnd len="med" w="med" type="none"/>
                <a:tailEnd len="med" w="med" type="none"/>
              </a:ln>
            </p:spPr>
          </p:cxnSp>
          <p:cxnSp>
            <p:nvCxnSpPr>
              <p:cNvPr id="298" name="Google Shape;298;p17"/>
              <p:cNvCxnSpPr/>
              <p:nvPr/>
            </p:nvCxnSpPr>
            <p:spPr>
              <a:xfrm rot="10800000">
                <a:off x="-3239900" y="5058175"/>
                <a:ext cx="315000" cy="7800"/>
              </a:xfrm>
              <a:prstGeom prst="straightConnector1">
                <a:avLst/>
              </a:prstGeom>
              <a:noFill/>
              <a:ln cap="flat" cmpd="sng" w="38100">
                <a:solidFill>
                  <a:srgbClr val="000000"/>
                </a:solidFill>
                <a:prstDash val="solid"/>
                <a:round/>
                <a:headEnd len="med" w="med" type="none"/>
                <a:tailEnd len="med" w="med" type="none"/>
              </a:ln>
            </p:spPr>
          </p:cxnSp>
        </p:grpSp>
        <p:grpSp>
          <p:nvGrpSpPr>
            <p:cNvPr id="299" name="Google Shape;299;p17"/>
            <p:cNvGrpSpPr/>
            <p:nvPr/>
          </p:nvGrpSpPr>
          <p:grpSpPr>
            <a:xfrm>
              <a:off x="-827702" y="5926213"/>
              <a:ext cx="328202" cy="148180"/>
              <a:chOff x="-3253102" y="5085738"/>
              <a:chExt cx="328202" cy="178962"/>
            </a:xfrm>
          </p:grpSpPr>
          <p:cxnSp>
            <p:nvCxnSpPr>
              <p:cNvPr id="300" name="Google Shape;300;p17"/>
              <p:cNvCxnSpPr/>
              <p:nvPr/>
            </p:nvCxnSpPr>
            <p:spPr>
              <a:xfrm rot="10800000">
                <a:off x="-3239900" y="5256900"/>
                <a:ext cx="315000" cy="7800"/>
              </a:xfrm>
              <a:prstGeom prst="straightConnector1">
                <a:avLst/>
              </a:prstGeom>
              <a:noFill/>
              <a:ln cap="flat" cmpd="sng" w="38100">
                <a:solidFill>
                  <a:srgbClr val="000000"/>
                </a:solidFill>
                <a:prstDash val="solid"/>
                <a:round/>
                <a:headEnd len="med" w="med" type="none"/>
                <a:tailEnd len="med" w="med" type="none"/>
              </a:ln>
            </p:spPr>
          </p:cxnSp>
          <p:cxnSp>
            <p:nvCxnSpPr>
              <p:cNvPr id="301" name="Google Shape;301;p17"/>
              <p:cNvCxnSpPr/>
              <p:nvPr/>
            </p:nvCxnSpPr>
            <p:spPr>
              <a:xfrm rot="10800000">
                <a:off x="-3253102" y="5085738"/>
                <a:ext cx="315000" cy="7800"/>
              </a:xfrm>
              <a:prstGeom prst="straightConnector1">
                <a:avLst/>
              </a:prstGeom>
              <a:noFill/>
              <a:ln cap="flat" cmpd="sng" w="38100">
                <a:solidFill>
                  <a:srgbClr val="000000"/>
                </a:solidFill>
                <a:prstDash val="solid"/>
                <a:round/>
                <a:headEnd len="med" w="med" type="none"/>
                <a:tailEnd len="med" w="med" type="none"/>
              </a:ln>
            </p:spPr>
          </p:cxnSp>
        </p:grpSp>
        <p:grpSp>
          <p:nvGrpSpPr>
            <p:cNvPr id="302" name="Google Shape;302;p17"/>
            <p:cNvGrpSpPr/>
            <p:nvPr/>
          </p:nvGrpSpPr>
          <p:grpSpPr>
            <a:xfrm rot="5553719">
              <a:off x="-2087930" y="6204125"/>
              <a:ext cx="315000" cy="226799"/>
              <a:chOff x="-3369458" y="5208951"/>
              <a:chExt cx="315000" cy="226799"/>
            </a:xfrm>
          </p:grpSpPr>
          <p:cxnSp>
            <p:nvCxnSpPr>
              <p:cNvPr id="303" name="Google Shape;303;p17"/>
              <p:cNvCxnSpPr/>
              <p:nvPr/>
            </p:nvCxnSpPr>
            <p:spPr>
              <a:xfrm rot="5400000">
                <a:off x="-3242093" y="5335607"/>
                <a:ext cx="2400" cy="189486"/>
              </a:xfrm>
              <a:prstGeom prst="straightConnector1">
                <a:avLst/>
              </a:prstGeom>
              <a:noFill/>
              <a:ln cap="flat" cmpd="sng" w="38100">
                <a:solidFill>
                  <a:srgbClr val="000000"/>
                </a:solidFill>
                <a:prstDash val="solid"/>
                <a:round/>
                <a:headEnd len="med" w="med" type="none"/>
                <a:tailEnd len="med" w="med" type="none"/>
              </a:ln>
            </p:spPr>
          </p:cxnSp>
          <p:cxnSp>
            <p:nvCxnSpPr>
              <p:cNvPr id="304" name="Google Shape;304;p17"/>
              <p:cNvCxnSpPr/>
              <p:nvPr/>
            </p:nvCxnSpPr>
            <p:spPr>
              <a:xfrm rot="10800000">
                <a:off x="-3369458" y="5208951"/>
                <a:ext cx="315000" cy="7800"/>
              </a:xfrm>
              <a:prstGeom prst="straightConnector1">
                <a:avLst/>
              </a:prstGeom>
              <a:noFill/>
              <a:ln cap="flat" cmpd="sng" w="38100">
                <a:solidFill>
                  <a:srgbClr val="000000"/>
                </a:solidFill>
                <a:prstDash val="solid"/>
                <a:round/>
                <a:headEnd len="med" w="med" type="none"/>
                <a:tailEnd len="med" w="med" type="none"/>
              </a:ln>
            </p:spPr>
          </p:cxnSp>
        </p:grpSp>
        <p:grpSp>
          <p:nvGrpSpPr>
            <p:cNvPr id="305" name="Google Shape;305;p17"/>
            <p:cNvGrpSpPr/>
            <p:nvPr/>
          </p:nvGrpSpPr>
          <p:grpSpPr>
            <a:xfrm rot="5553719">
              <a:off x="-2997754" y="4268014"/>
              <a:ext cx="339900" cy="180460"/>
              <a:chOff x="-3239893" y="5092920"/>
              <a:chExt cx="339900" cy="180460"/>
            </a:xfrm>
          </p:grpSpPr>
          <p:cxnSp>
            <p:nvCxnSpPr>
              <p:cNvPr id="306" name="Google Shape;306;p17"/>
              <p:cNvCxnSpPr/>
              <p:nvPr/>
            </p:nvCxnSpPr>
            <p:spPr>
              <a:xfrm flipH="1" rot="5272734">
                <a:off x="-3078049" y="5087807"/>
                <a:ext cx="16211" cy="339645"/>
              </a:xfrm>
              <a:prstGeom prst="straightConnector1">
                <a:avLst/>
              </a:prstGeom>
              <a:noFill/>
              <a:ln cap="flat" cmpd="sng" w="38100">
                <a:solidFill>
                  <a:srgbClr val="000000"/>
                </a:solidFill>
                <a:prstDash val="solid"/>
                <a:round/>
                <a:headEnd len="med" w="med" type="none"/>
                <a:tailEnd len="med" w="med" type="none"/>
              </a:ln>
            </p:spPr>
          </p:cxnSp>
          <p:cxnSp>
            <p:nvCxnSpPr>
              <p:cNvPr id="307" name="Google Shape;307;p17"/>
              <p:cNvCxnSpPr/>
              <p:nvPr/>
            </p:nvCxnSpPr>
            <p:spPr>
              <a:xfrm flipH="1" rot="5236421">
                <a:off x="-3063642" y="4997851"/>
                <a:ext cx="31536" cy="232138"/>
              </a:xfrm>
              <a:prstGeom prst="straightConnector1">
                <a:avLst/>
              </a:prstGeom>
              <a:noFill/>
              <a:ln cap="flat" cmpd="sng" w="38100">
                <a:solidFill>
                  <a:srgbClr val="000000"/>
                </a:solidFill>
                <a:prstDash val="solid"/>
                <a:round/>
                <a:headEnd len="med" w="med" type="none"/>
                <a:tailEnd len="med" w="med" type="none"/>
              </a:ln>
            </p:spPr>
          </p:cxnSp>
        </p:grpSp>
        <p:grpSp>
          <p:nvGrpSpPr>
            <p:cNvPr id="308" name="Google Shape;308;p17"/>
            <p:cNvGrpSpPr/>
            <p:nvPr/>
          </p:nvGrpSpPr>
          <p:grpSpPr>
            <a:xfrm rot="5553719">
              <a:off x="-1402053" y="4224868"/>
              <a:ext cx="184119" cy="294958"/>
              <a:chOff x="-3150593" y="4975177"/>
              <a:chExt cx="184119" cy="294958"/>
            </a:xfrm>
          </p:grpSpPr>
          <p:cxnSp>
            <p:nvCxnSpPr>
              <p:cNvPr id="309" name="Google Shape;309;p17"/>
              <p:cNvCxnSpPr/>
              <p:nvPr/>
            </p:nvCxnSpPr>
            <p:spPr>
              <a:xfrm flipH="1" rot="5237962">
                <a:off x="-3060542" y="5173308"/>
                <a:ext cx="31835" cy="154954"/>
              </a:xfrm>
              <a:prstGeom prst="straightConnector1">
                <a:avLst/>
              </a:prstGeom>
              <a:noFill/>
              <a:ln cap="flat" cmpd="sng" w="38100">
                <a:solidFill>
                  <a:srgbClr val="000000"/>
                </a:solidFill>
                <a:prstDash val="solid"/>
                <a:round/>
                <a:headEnd len="med" w="med" type="none"/>
                <a:tailEnd len="med" w="med" type="none"/>
              </a:ln>
            </p:spPr>
          </p:cxnSp>
          <p:cxnSp>
            <p:nvCxnSpPr>
              <p:cNvPr id="310" name="Google Shape;310;p17"/>
              <p:cNvCxnSpPr/>
              <p:nvPr/>
            </p:nvCxnSpPr>
            <p:spPr>
              <a:xfrm flipH="1" rot="-5550059">
                <a:off x="-3145406" y="4975711"/>
                <a:ext cx="130624" cy="135433"/>
              </a:xfrm>
              <a:prstGeom prst="straightConnector1">
                <a:avLst/>
              </a:prstGeom>
              <a:noFill/>
              <a:ln cap="flat" cmpd="sng" w="38100">
                <a:solidFill>
                  <a:srgbClr val="000000"/>
                </a:solidFill>
                <a:prstDash val="solid"/>
                <a:round/>
                <a:headEnd len="med" w="med" type="none"/>
                <a:tailEnd len="med" w="med" type="none"/>
              </a:ln>
            </p:spPr>
          </p:cxnSp>
        </p:grpSp>
      </p:grpSp>
      <p:sp>
        <p:nvSpPr>
          <p:cNvPr id="311" name="Google Shape;311;p17"/>
          <p:cNvSpPr txBox="1"/>
          <p:nvPr/>
        </p:nvSpPr>
        <p:spPr>
          <a:xfrm>
            <a:off x="6659975" y="6143525"/>
            <a:ext cx="33588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Libre Franklin SemiBold"/>
                <a:ea typeface="Libre Franklin SemiBold"/>
                <a:cs typeface="Libre Franklin SemiBold"/>
                <a:sym typeface="Libre Franklin SemiBold"/>
              </a:rPr>
              <a:t>Often times clothing crossed the gender line of expression, men dressed more  femmine, and women dressed more mascline, creating a unisex  look. </a:t>
            </a:r>
            <a:endParaRPr sz="1600">
              <a:latin typeface="Libre Franklin SemiBold"/>
              <a:ea typeface="Libre Franklin SemiBold"/>
              <a:cs typeface="Libre Franklin SemiBold"/>
              <a:sym typeface="Libre Franklin SemiBold"/>
            </a:endParaRPr>
          </a:p>
        </p:txBody>
      </p:sp>
      <p:grpSp>
        <p:nvGrpSpPr>
          <p:cNvPr id="312" name="Google Shape;312;p17"/>
          <p:cNvGrpSpPr/>
          <p:nvPr/>
        </p:nvGrpSpPr>
        <p:grpSpPr>
          <a:xfrm rot="-1819416">
            <a:off x="9103417" y="2273665"/>
            <a:ext cx="653651" cy="1900300"/>
            <a:chOff x="10131561" y="2965120"/>
            <a:chExt cx="3225979" cy="6522172"/>
          </a:xfrm>
        </p:grpSpPr>
        <p:grpSp>
          <p:nvGrpSpPr>
            <p:cNvPr id="313" name="Google Shape;313;p17"/>
            <p:cNvGrpSpPr/>
            <p:nvPr/>
          </p:nvGrpSpPr>
          <p:grpSpPr>
            <a:xfrm rot="2885315">
              <a:off x="11061655" y="3295435"/>
              <a:ext cx="1581346" cy="1554645"/>
              <a:chOff x="-5168550" y="5067300"/>
              <a:chExt cx="1581300" cy="1554600"/>
            </a:xfrm>
          </p:grpSpPr>
          <p:sp>
            <p:nvSpPr>
              <p:cNvPr id="314" name="Google Shape;314;p17"/>
              <p:cNvSpPr/>
              <p:nvPr/>
            </p:nvSpPr>
            <p:spPr>
              <a:xfrm>
                <a:off x="-5168550" y="5067300"/>
                <a:ext cx="1581300" cy="1554600"/>
              </a:xfrm>
              <a:prstGeom prst="ellipse">
                <a:avLst/>
              </a:prstGeom>
              <a:solidFill>
                <a:srgbClr val="595959"/>
              </a:solidFill>
              <a:ln cap="flat" cmpd="sng" w="762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7"/>
              <p:cNvSpPr/>
              <p:nvPr/>
            </p:nvSpPr>
            <p:spPr>
              <a:xfrm>
                <a:off x="-4817550" y="5442900"/>
                <a:ext cx="879300" cy="803400"/>
              </a:xfrm>
              <a:prstGeom prst="ellipse">
                <a:avLst/>
              </a:prstGeom>
              <a:solidFill>
                <a:srgbClr val="2134A3"/>
              </a:solidFill>
              <a:ln cap="flat" cmpd="sng" w="762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6" name="Google Shape;316;p17"/>
              <p:cNvCxnSpPr>
                <a:stCxn id="315" idx="5"/>
                <a:endCxn id="314" idx="5"/>
              </p:cNvCxnSpPr>
              <p:nvPr/>
            </p:nvCxnSpPr>
            <p:spPr>
              <a:xfrm rot="-1558138">
                <a:off x="-4052588" y="6078855"/>
                <a:ext cx="219236" cy="365080"/>
              </a:xfrm>
              <a:prstGeom prst="straightConnector1">
                <a:avLst/>
              </a:prstGeom>
              <a:noFill/>
              <a:ln cap="flat" cmpd="sng" w="76200">
                <a:solidFill>
                  <a:srgbClr val="595959"/>
                </a:solidFill>
                <a:prstDash val="solid"/>
                <a:round/>
                <a:headEnd len="med" w="med" type="none"/>
                <a:tailEnd len="med" w="med" type="none"/>
              </a:ln>
            </p:spPr>
          </p:cxnSp>
          <p:cxnSp>
            <p:nvCxnSpPr>
              <p:cNvPr id="317" name="Google Shape;317;p17"/>
              <p:cNvCxnSpPr/>
              <p:nvPr/>
            </p:nvCxnSpPr>
            <p:spPr>
              <a:xfrm>
                <a:off x="-4150796" y="6128645"/>
                <a:ext cx="248100" cy="265500"/>
              </a:xfrm>
              <a:prstGeom prst="straightConnector1">
                <a:avLst/>
              </a:prstGeom>
              <a:noFill/>
              <a:ln cap="flat" cmpd="sng" w="76200">
                <a:solidFill>
                  <a:srgbClr val="595959"/>
                </a:solidFill>
                <a:prstDash val="solid"/>
                <a:round/>
                <a:headEnd len="med" w="med" type="none"/>
                <a:tailEnd len="med" w="med" type="none"/>
              </a:ln>
            </p:spPr>
          </p:cxnSp>
          <p:cxnSp>
            <p:nvCxnSpPr>
              <p:cNvPr id="318" name="Google Shape;318;p17"/>
              <p:cNvCxnSpPr>
                <a:endCxn id="314" idx="5"/>
              </p:cNvCxnSpPr>
              <p:nvPr/>
            </p:nvCxnSpPr>
            <p:spPr>
              <a:xfrm rot="-1556816">
                <a:off x="-4191153" y="6047740"/>
                <a:ext cx="360654" cy="427489"/>
              </a:xfrm>
              <a:prstGeom prst="straightConnector1">
                <a:avLst/>
              </a:prstGeom>
              <a:noFill/>
              <a:ln cap="flat" cmpd="sng" w="76200">
                <a:solidFill>
                  <a:srgbClr val="595959"/>
                </a:solidFill>
                <a:prstDash val="solid"/>
                <a:round/>
                <a:headEnd len="med" w="med" type="none"/>
                <a:tailEnd len="med" w="med" type="none"/>
              </a:ln>
            </p:spPr>
          </p:cxnSp>
          <p:cxnSp>
            <p:nvCxnSpPr>
              <p:cNvPr id="319" name="Google Shape;319;p17"/>
              <p:cNvCxnSpPr>
                <a:endCxn id="314" idx="5"/>
              </p:cNvCxnSpPr>
              <p:nvPr/>
            </p:nvCxnSpPr>
            <p:spPr>
              <a:xfrm rot="-1556292">
                <a:off x="-4138168" y="6059704"/>
                <a:ext cx="306583" cy="403561"/>
              </a:xfrm>
              <a:prstGeom prst="straightConnector1">
                <a:avLst/>
              </a:prstGeom>
              <a:noFill/>
              <a:ln cap="flat" cmpd="sng" w="76200">
                <a:solidFill>
                  <a:srgbClr val="2134A3"/>
                </a:solidFill>
                <a:prstDash val="solid"/>
                <a:round/>
                <a:headEnd len="med" w="med" type="none"/>
                <a:tailEnd len="med" w="med" type="none"/>
              </a:ln>
            </p:spPr>
          </p:cxnSp>
        </p:grpSp>
        <p:sp>
          <p:nvSpPr>
            <p:cNvPr id="320" name="Google Shape;320;p17"/>
            <p:cNvSpPr/>
            <p:nvPr/>
          </p:nvSpPr>
          <p:spPr>
            <a:xfrm rot="-4321843">
              <a:off x="9139435" y="5895981"/>
              <a:ext cx="5210229" cy="1701586"/>
            </a:xfrm>
            <a:custGeom>
              <a:rect b="b" l="l" r="r" t="t"/>
              <a:pathLst>
                <a:path extrusionOk="0" h="68065" w="208414">
                  <a:moveTo>
                    <a:pt x="208414" y="31716"/>
                  </a:moveTo>
                  <a:cubicBezTo>
                    <a:pt x="194318" y="35240"/>
                    <a:pt x="145243" y="47900"/>
                    <a:pt x="123838" y="52860"/>
                  </a:cubicBezTo>
                  <a:cubicBezTo>
                    <a:pt x="102433" y="57820"/>
                    <a:pt x="96820" y="59125"/>
                    <a:pt x="79983" y="61474"/>
                  </a:cubicBezTo>
                  <a:cubicBezTo>
                    <a:pt x="63146" y="63823"/>
                    <a:pt x="35998" y="68914"/>
                    <a:pt x="22816" y="66956"/>
                  </a:cubicBezTo>
                  <a:cubicBezTo>
                    <a:pt x="9634" y="64998"/>
                    <a:pt x="3499" y="55471"/>
                    <a:pt x="889" y="49728"/>
                  </a:cubicBezTo>
                  <a:cubicBezTo>
                    <a:pt x="-1721" y="43985"/>
                    <a:pt x="2325" y="34326"/>
                    <a:pt x="7154" y="32499"/>
                  </a:cubicBezTo>
                  <a:cubicBezTo>
                    <a:pt x="11983" y="30672"/>
                    <a:pt x="25949" y="35110"/>
                    <a:pt x="29864" y="38764"/>
                  </a:cubicBezTo>
                  <a:cubicBezTo>
                    <a:pt x="33780" y="42419"/>
                    <a:pt x="31300" y="49988"/>
                    <a:pt x="30647" y="54426"/>
                  </a:cubicBezTo>
                  <a:cubicBezTo>
                    <a:pt x="29994" y="58864"/>
                    <a:pt x="28689" y="63171"/>
                    <a:pt x="25948" y="65390"/>
                  </a:cubicBezTo>
                  <a:cubicBezTo>
                    <a:pt x="23207" y="67609"/>
                    <a:pt x="17857" y="68392"/>
                    <a:pt x="14202" y="67739"/>
                  </a:cubicBezTo>
                  <a:cubicBezTo>
                    <a:pt x="10548" y="67086"/>
                    <a:pt x="5326" y="67739"/>
                    <a:pt x="4021" y="61474"/>
                  </a:cubicBezTo>
                  <a:cubicBezTo>
                    <a:pt x="2716" y="55209"/>
                    <a:pt x="4283" y="35762"/>
                    <a:pt x="6371" y="30150"/>
                  </a:cubicBezTo>
                  <a:cubicBezTo>
                    <a:pt x="8459" y="24538"/>
                    <a:pt x="4935" y="32630"/>
                    <a:pt x="16551" y="27801"/>
                  </a:cubicBezTo>
                  <a:cubicBezTo>
                    <a:pt x="28167" y="22972"/>
                    <a:pt x="67454" y="4830"/>
                    <a:pt x="76068" y="1175"/>
                  </a:cubicBezTo>
                  <a:cubicBezTo>
                    <a:pt x="84682" y="-2480"/>
                    <a:pt x="71239" y="4307"/>
                    <a:pt x="68237" y="5873"/>
                  </a:cubicBezTo>
                  <a:cubicBezTo>
                    <a:pt x="65235" y="7439"/>
                    <a:pt x="57534" y="10964"/>
                    <a:pt x="58056" y="10572"/>
                  </a:cubicBezTo>
                  <a:cubicBezTo>
                    <a:pt x="58578" y="10181"/>
                    <a:pt x="69150" y="4699"/>
                    <a:pt x="71369" y="3524"/>
                  </a:cubicBezTo>
                </a:path>
              </a:pathLst>
            </a:custGeom>
            <a:noFill/>
            <a:ln cap="flat" cmpd="sng" w="76200">
              <a:solidFill>
                <a:srgbClr val="595959"/>
              </a:solidFill>
              <a:prstDash val="solid"/>
              <a:round/>
              <a:headEnd len="med" w="med" type="none"/>
              <a:tailEnd len="med" w="med" type="none"/>
            </a:ln>
          </p:spPr>
        </p:sp>
        <p:sp>
          <p:nvSpPr>
            <p:cNvPr id="321" name="Google Shape;321;p17"/>
            <p:cNvSpPr/>
            <p:nvPr/>
          </p:nvSpPr>
          <p:spPr>
            <a:xfrm rot="6977452">
              <a:off x="10548995" y="4904886"/>
              <a:ext cx="1115854" cy="254509"/>
            </a:xfrm>
            <a:custGeom>
              <a:rect b="b" l="l" r="r" t="t"/>
              <a:pathLst>
                <a:path extrusionOk="0" h="10181" w="44637">
                  <a:moveTo>
                    <a:pt x="0" y="10181"/>
                  </a:moveTo>
                  <a:cubicBezTo>
                    <a:pt x="7440" y="8484"/>
                    <a:pt x="37198" y="1697"/>
                    <a:pt x="44637" y="0"/>
                  </a:cubicBezTo>
                </a:path>
              </a:pathLst>
            </a:custGeom>
            <a:noFill/>
            <a:ln cap="flat" cmpd="sng" w="76200">
              <a:solidFill>
                <a:srgbClr val="595959"/>
              </a:solidFill>
              <a:prstDash val="solid"/>
              <a:round/>
              <a:headEnd len="med" w="med" type="none"/>
              <a:tailEnd len="med" w="med" type="none"/>
            </a:ln>
          </p:spPr>
        </p:sp>
      </p:grpSp>
      <p:grpSp>
        <p:nvGrpSpPr>
          <p:cNvPr id="322" name="Google Shape;322;p17"/>
          <p:cNvGrpSpPr/>
          <p:nvPr/>
        </p:nvGrpSpPr>
        <p:grpSpPr>
          <a:xfrm flipH="1" rot="1820952">
            <a:off x="6211474" y="5327324"/>
            <a:ext cx="588029" cy="1555657"/>
            <a:chOff x="10131561" y="2965120"/>
            <a:chExt cx="3225979" cy="6522172"/>
          </a:xfrm>
        </p:grpSpPr>
        <p:grpSp>
          <p:nvGrpSpPr>
            <p:cNvPr id="323" name="Google Shape;323;p17"/>
            <p:cNvGrpSpPr/>
            <p:nvPr/>
          </p:nvGrpSpPr>
          <p:grpSpPr>
            <a:xfrm rot="2885315">
              <a:off x="11061655" y="3295435"/>
              <a:ext cx="1581346" cy="1554645"/>
              <a:chOff x="-5168550" y="5067300"/>
              <a:chExt cx="1581300" cy="1554600"/>
            </a:xfrm>
          </p:grpSpPr>
          <p:sp>
            <p:nvSpPr>
              <p:cNvPr id="324" name="Google Shape;324;p17"/>
              <p:cNvSpPr/>
              <p:nvPr/>
            </p:nvSpPr>
            <p:spPr>
              <a:xfrm>
                <a:off x="-5168550" y="5067300"/>
                <a:ext cx="1581300" cy="1554600"/>
              </a:xfrm>
              <a:prstGeom prst="ellipse">
                <a:avLst/>
              </a:prstGeom>
              <a:solidFill>
                <a:srgbClr val="595959"/>
              </a:solidFill>
              <a:ln cap="flat" cmpd="sng" w="762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4817550" y="5442900"/>
                <a:ext cx="879300" cy="803400"/>
              </a:xfrm>
              <a:prstGeom prst="ellipse">
                <a:avLst/>
              </a:prstGeom>
              <a:solidFill>
                <a:srgbClr val="FFFFFF"/>
              </a:solidFill>
              <a:ln cap="flat" cmpd="sng" w="762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6" name="Google Shape;326;p17"/>
              <p:cNvCxnSpPr>
                <a:stCxn id="325" idx="5"/>
                <a:endCxn id="324" idx="5"/>
              </p:cNvCxnSpPr>
              <p:nvPr/>
            </p:nvCxnSpPr>
            <p:spPr>
              <a:xfrm rot="-1437226">
                <a:off x="-4042944" y="6084941"/>
                <a:ext cx="200247" cy="353208"/>
              </a:xfrm>
              <a:prstGeom prst="straightConnector1">
                <a:avLst/>
              </a:prstGeom>
              <a:noFill/>
              <a:ln cap="flat" cmpd="sng" w="76200">
                <a:solidFill>
                  <a:srgbClr val="595959"/>
                </a:solidFill>
                <a:prstDash val="solid"/>
                <a:round/>
                <a:headEnd len="med" w="med" type="none"/>
                <a:tailEnd len="med" w="med" type="none"/>
              </a:ln>
            </p:spPr>
          </p:cxnSp>
          <p:cxnSp>
            <p:nvCxnSpPr>
              <p:cNvPr id="327" name="Google Shape;327;p17"/>
              <p:cNvCxnSpPr/>
              <p:nvPr/>
            </p:nvCxnSpPr>
            <p:spPr>
              <a:xfrm>
                <a:off x="-4150796" y="6128645"/>
                <a:ext cx="248100" cy="265500"/>
              </a:xfrm>
              <a:prstGeom prst="straightConnector1">
                <a:avLst/>
              </a:prstGeom>
              <a:noFill/>
              <a:ln cap="flat" cmpd="sng" w="76200">
                <a:solidFill>
                  <a:srgbClr val="595959"/>
                </a:solidFill>
                <a:prstDash val="solid"/>
                <a:round/>
                <a:headEnd len="med" w="med" type="none"/>
                <a:tailEnd len="med" w="med" type="none"/>
              </a:ln>
            </p:spPr>
          </p:cxnSp>
          <p:cxnSp>
            <p:nvCxnSpPr>
              <p:cNvPr id="328" name="Google Shape;328;p17"/>
              <p:cNvCxnSpPr>
                <a:endCxn id="324" idx="5"/>
              </p:cNvCxnSpPr>
              <p:nvPr/>
            </p:nvCxnSpPr>
            <p:spPr>
              <a:xfrm rot="-1439302">
                <a:off x="-4179440" y="6056638"/>
                <a:ext cx="337227" cy="409692"/>
              </a:xfrm>
              <a:prstGeom prst="straightConnector1">
                <a:avLst/>
              </a:prstGeom>
              <a:noFill/>
              <a:ln cap="flat" cmpd="sng" w="76200">
                <a:solidFill>
                  <a:srgbClr val="595959"/>
                </a:solidFill>
                <a:prstDash val="solid"/>
                <a:round/>
                <a:headEnd len="med" w="med" type="none"/>
                <a:tailEnd len="med" w="med" type="none"/>
              </a:ln>
            </p:spPr>
          </p:cxnSp>
          <p:cxnSp>
            <p:nvCxnSpPr>
              <p:cNvPr id="329" name="Google Shape;329;p17"/>
              <p:cNvCxnSpPr>
                <a:endCxn id="324" idx="5"/>
              </p:cNvCxnSpPr>
              <p:nvPr/>
            </p:nvCxnSpPr>
            <p:spPr>
              <a:xfrm rot="-1438484">
                <a:off x="-4127370" y="6067493"/>
                <a:ext cx="284987" cy="387983"/>
              </a:xfrm>
              <a:prstGeom prst="straightConnector1">
                <a:avLst/>
              </a:prstGeom>
              <a:noFill/>
              <a:ln cap="flat" cmpd="sng" w="76200">
                <a:solidFill>
                  <a:srgbClr val="2134A3"/>
                </a:solidFill>
                <a:prstDash val="solid"/>
                <a:round/>
                <a:headEnd len="med" w="med" type="none"/>
                <a:tailEnd len="med" w="med" type="none"/>
              </a:ln>
            </p:spPr>
          </p:cxnSp>
        </p:grpSp>
        <p:sp>
          <p:nvSpPr>
            <p:cNvPr id="330" name="Google Shape;330;p17"/>
            <p:cNvSpPr/>
            <p:nvPr/>
          </p:nvSpPr>
          <p:spPr>
            <a:xfrm rot="-4321843">
              <a:off x="9139435" y="5895981"/>
              <a:ext cx="5210229" cy="1701586"/>
            </a:xfrm>
            <a:custGeom>
              <a:rect b="b" l="l" r="r" t="t"/>
              <a:pathLst>
                <a:path extrusionOk="0" h="68065" w="208414">
                  <a:moveTo>
                    <a:pt x="208414" y="31716"/>
                  </a:moveTo>
                  <a:cubicBezTo>
                    <a:pt x="194318" y="35240"/>
                    <a:pt x="145243" y="47900"/>
                    <a:pt x="123838" y="52860"/>
                  </a:cubicBezTo>
                  <a:cubicBezTo>
                    <a:pt x="102433" y="57820"/>
                    <a:pt x="96820" y="59125"/>
                    <a:pt x="79983" y="61474"/>
                  </a:cubicBezTo>
                  <a:cubicBezTo>
                    <a:pt x="63146" y="63823"/>
                    <a:pt x="35998" y="68914"/>
                    <a:pt x="22816" y="66956"/>
                  </a:cubicBezTo>
                  <a:cubicBezTo>
                    <a:pt x="9634" y="64998"/>
                    <a:pt x="3499" y="55471"/>
                    <a:pt x="889" y="49728"/>
                  </a:cubicBezTo>
                  <a:cubicBezTo>
                    <a:pt x="-1721" y="43985"/>
                    <a:pt x="2325" y="34326"/>
                    <a:pt x="7154" y="32499"/>
                  </a:cubicBezTo>
                  <a:cubicBezTo>
                    <a:pt x="11983" y="30672"/>
                    <a:pt x="25949" y="35110"/>
                    <a:pt x="29864" y="38764"/>
                  </a:cubicBezTo>
                  <a:cubicBezTo>
                    <a:pt x="33780" y="42419"/>
                    <a:pt x="31300" y="49988"/>
                    <a:pt x="30647" y="54426"/>
                  </a:cubicBezTo>
                  <a:cubicBezTo>
                    <a:pt x="29994" y="58864"/>
                    <a:pt x="28689" y="63171"/>
                    <a:pt x="25948" y="65390"/>
                  </a:cubicBezTo>
                  <a:cubicBezTo>
                    <a:pt x="23207" y="67609"/>
                    <a:pt x="17857" y="68392"/>
                    <a:pt x="14202" y="67739"/>
                  </a:cubicBezTo>
                  <a:cubicBezTo>
                    <a:pt x="10548" y="67086"/>
                    <a:pt x="5326" y="67739"/>
                    <a:pt x="4021" y="61474"/>
                  </a:cubicBezTo>
                  <a:cubicBezTo>
                    <a:pt x="2716" y="55209"/>
                    <a:pt x="4283" y="35762"/>
                    <a:pt x="6371" y="30150"/>
                  </a:cubicBezTo>
                  <a:cubicBezTo>
                    <a:pt x="8459" y="24538"/>
                    <a:pt x="4935" y="32630"/>
                    <a:pt x="16551" y="27801"/>
                  </a:cubicBezTo>
                  <a:cubicBezTo>
                    <a:pt x="28167" y="22972"/>
                    <a:pt x="67454" y="4830"/>
                    <a:pt x="76068" y="1175"/>
                  </a:cubicBezTo>
                  <a:cubicBezTo>
                    <a:pt x="84682" y="-2480"/>
                    <a:pt x="71239" y="4307"/>
                    <a:pt x="68237" y="5873"/>
                  </a:cubicBezTo>
                  <a:cubicBezTo>
                    <a:pt x="65235" y="7439"/>
                    <a:pt x="57534" y="10964"/>
                    <a:pt x="58056" y="10572"/>
                  </a:cubicBezTo>
                  <a:cubicBezTo>
                    <a:pt x="58578" y="10181"/>
                    <a:pt x="69150" y="4699"/>
                    <a:pt x="71369" y="3524"/>
                  </a:cubicBezTo>
                </a:path>
              </a:pathLst>
            </a:custGeom>
            <a:noFill/>
            <a:ln cap="flat" cmpd="sng" w="76200">
              <a:solidFill>
                <a:srgbClr val="595959"/>
              </a:solidFill>
              <a:prstDash val="solid"/>
              <a:round/>
              <a:headEnd len="med" w="med" type="none"/>
              <a:tailEnd len="med" w="med" type="none"/>
            </a:ln>
          </p:spPr>
        </p:sp>
        <p:sp>
          <p:nvSpPr>
            <p:cNvPr id="331" name="Google Shape;331;p17"/>
            <p:cNvSpPr/>
            <p:nvPr/>
          </p:nvSpPr>
          <p:spPr>
            <a:xfrm rot="6977452">
              <a:off x="10548995" y="4904886"/>
              <a:ext cx="1115854" cy="254509"/>
            </a:xfrm>
            <a:custGeom>
              <a:rect b="b" l="l" r="r" t="t"/>
              <a:pathLst>
                <a:path extrusionOk="0" h="10181" w="44637">
                  <a:moveTo>
                    <a:pt x="0" y="10181"/>
                  </a:moveTo>
                  <a:cubicBezTo>
                    <a:pt x="7440" y="8484"/>
                    <a:pt x="37198" y="1697"/>
                    <a:pt x="44637" y="0"/>
                  </a:cubicBezTo>
                </a:path>
              </a:pathLst>
            </a:custGeom>
            <a:noFill/>
            <a:ln cap="flat" cmpd="sng" w="76200">
              <a:solidFill>
                <a:srgbClr val="595959"/>
              </a:solidFill>
              <a:prstDash val="solid"/>
              <a:round/>
              <a:headEnd len="med" w="med" type="none"/>
              <a:tailEnd len="med" w="med" type="none"/>
            </a:ln>
          </p:spPr>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8"/>
          <p:cNvSpPr txBox="1"/>
          <p:nvPr>
            <p:ph type="title"/>
          </p:nvPr>
        </p:nvSpPr>
        <p:spPr>
          <a:xfrm>
            <a:off x="-9372605" y="3729457"/>
            <a:ext cx="9372600" cy="86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Twelve page template - inner leaf (middle pages)</a:t>
            </a:r>
            <a:endParaRPr sz="2400"/>
          </a:p>
        </p:txBody>
      </p:sp>
      <p:sp>
        <p:nvSpPr>
          <p:cNvPr id="337" name="Google Shape;337;p18"/>
          <p:cNvSpPr txBox="1"/>
          <p:nvPr/>
        </p:nvSpPr>
        <p:spPr>
          <a:xfrm>
            <a:off x="-2703575" y="833225"/>
            <a:ext cx="2430300" cy="1102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000000"/>
                </a:solidFill>
                <a:latin typeface="Libre Franklin"/>
                <a:ea typeface="Libre Franklin"/>
                <a:cs typeface="Libre Franklin"/>
                <a:sym typeface="Libre Franklin"/>
              </a:rPr>
              <a:t>Page </a:t>
            </a:r>
            <a:r>
              <a:rPr lang="en" sz="5200">
                <a:latin typeface="Libre Franklin"/>
                <a:ea typeface="Libre Franklin"/>
                <a:cs typeface="Libre Franklin"/>
                <a:sym typeface="Libre Franklin"/>
              </a:rPr>
              <a:t>6</a:t>
            </a:r>
            <a:endParaRPr sz="5200">
              <a:solidFill>
                <a:srgbClr val="000000"/>
              </a:solidFill>
              <a:latin typeface="Libre Franklin"/>
              <a:ea typeface="Libre Franklin"/>
              <a:cs typeface="Libre Franklin"/>
              <a:sym typeface="Libre Franklin"/>
            </a:endParaRPr>
          </a:p>
        </p:txBody>
      </p:sp>
      <p:cxnSp>
        <p:nvCxnSpPr>
          <p:cNvPr id="338" name="Google Shape;338;p18"/>
          <p:cNvCxnSpPr/>
          <p:nvPr/>
        </p:nvCxnSpPr>
        <p:spPr>
          <a:xfrm>
            <a:off x="5030300" y="-198975"/>
            <a:ext cx="3000" cy="171000"/>
          </a:xfrm>
          <a:prstGeom prst="straightConnector1">
            <a:avLst/>
          </a:prstGeom>
          <a:noFill/>
          <a:ln cap="flat" cmpd="sng" w="9525">
            <a:solidFill>
              <a:schemeClr val="dk2"/>
            </a:solidFill>
            <a:prstDash val="solid"/>
            <a:round/>
            <a:headEnd len="med" w="med" type="none"/>
            <a:tailEnd len="med" w="med" type="none"/>
          </a:ln>
        </p:spPr>
      </p:cxnSp>
      <p:sp>
        <p:nvSpPr>
          <p:cNvPr id="339" name="Google Shape;339;p18"/>
          <p:cNvSpPr txBox="1"/>
          <p:nvPr/>
        </p:nvSpPr>
        <p:spPr>
          <a:xfrm>
            <a:off x="0" y="721350"/>
            <a:ext cx="50334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6</a:t>
            </a:r>
            <a:endParaRPr sz="30000">
              <a:latin typeface="Libre Franklin"/>
              <a:ea typeface="Libre Franklin"/>
              <a:cs typeface="Libre Franklin"/>
              <a:sym typeface="Libre Franklin"/>
            </a:endParaRPr>
          </a:p>
        </p:txBody>
      </p:sp>
      <p:sp>
        <p:nvSpPr>
          <p:cNvPr id="340" name="Google Shape;340;p18"/>
          <p:cNvSpPr txBox="1"/>
          <p:nvPr/>
        </p:nvSpPr>
        <p:spPr>
          <a:xfrm>
            <a:off x="0" y="785200"/>
            <a:ext cx="50334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5</a:t>
            </a:r>
            <a:endParaRPr sz="30000">
              <a:latin typeface="Libre Franklin"/>
              <a:ea typeface="Libre Franklin"/>
              <a:cs typeface="Libre Franklin"/>
              <a:sym typeface="Libre Franklin"/>
            </a:endParaRPr>
          </a:p>
        </p:txBody>
      </p:sp>
      <p:sp>
        <p:nvSpPr>
          <p:cNvPr id="341" name="Google Shape;341;p18"/>
          <p:cNvSpPr txBox="1"/>
          <p:nvPr/>
        </p:nvSpPr>
        <p:spPr>
          <a:xfrm>
            <a:off x="686225" y="785200"/>
            <a:ext cx="4016700" cy="6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0">
                <a:latin typeface="Libre Franklin"/>
                <a:ea typeface="Libre Franklin"/>
                <a:cs typeface="Libre Franklin"/>
                <a:sym typeface="Libre Franklin"/>
              </a:rPr>
              <a:t>7</a:t>
            </a:r>
            <a:endParaRPr sz="30000">
              <a:latin typeface="Libre Franklin"/>
              <a:ea typeface="Libre Franklin"/>
              <a:cs typeface="Libre Franklin"/>
              <a:sym typeface="Libre Franklin"/>
            </a:endParaRPr>
          </a:p>
        </p:txBody>
      </p:sp>
      <p:sp>
        <p:nvSpPr>
          <p:cNvPr id="342" name="Google Shape;342;p18"/>
          <p:cNvSpPr/>
          <p:nvPr/>
        </p:nvSpPr>
        <p:spPr>
          <a:xfrm>
            <a:off x="55288" y="14613"/>
            <a:ext cx="5028000" cy="7772400"/>
          </a:xfrm>
          <a:prstGeom prst="rect">
            <a:avLst/>
          </a:prstGeom>
          <a:solidFill>
            <a:srgbClr val="51C4FF"/>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pic>
        <p:nvPicPr>
          <p:cNvPr id="343" name="Google Shape;343;p18"/>
          <p:cNvPicPr preferRelativeResize="0"/>
          <p:nvPr/>
        </p:nvPicPr>
        <p:blipFill rotWithShape="1">
          <a:blip r:embed="rId3">
            <a:alphaModFix amt="35000"/>
          </a:blip>
          <a:srcRect b="0" l="41830" r="42621" t="-1020"/>
          <a:stretch/>
        </p:blipFill>
        <p:spPr>
          <a:xfrm>
            <a:off x="32100" y="-27975"/>
            <a:ext cx="654000" cy="7935000"/>
          </a:xfrm>
          <a:prstGeom prst="round2SameRect">
            <a:avLst>
              <a:gd fmla="val 0" name="adj1"/>
              <a:gd fmla="val 50000" name="adj2"/>
            </a:avLst>
          </a:prstGeom>
          <a:noFill/>
          <a:ln>
            <a:noFill/>
          </a:ln>
        </p:spPr>
      </p:pic>
      <p:sp>
        <p:nvSpPr>
          <p:cNvPr id="344" name="Google Shape;344;p18"/>
          <p:cNvSpPr/>
          <p:nvPr/>
        </p:nvSpPr>
        <p:spPr>
          <a:xfrm>
            <a:off x="603975" y="1647475"/>
            <a:ext cx="4016700" cy="4149000"/>
          </a:xfrm>
          <a:prstGeom prst="rect">
            <a:avLst/>
          </a:prstGeom>
          <a:solidFill>
            <a:srgbClr val="FFFFFF"/>
          </a:solidFill>
          <a:ln cap="flat" cmpd="sng" w="28575">
            <a:solidFill>
              <a:srgbClr val="51C4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8"/>
          <p:cNvSpPr txBox="1"/>
          <p:nvPr/>
        </p:nvSpPr>
        <p:spPr>
          <a:xfrm>
            <a:off x="604125" y="1619925"/>
            <a:ext cx="4016700" cy="41097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700">
                <a:solidFill>
                  <a:srgbClr val="000000"/>
                </a:solidFill>
                <a:latin typeface="Libre Franklin SemiBold"/>
                <a:ea typeface="Libre Franklin SemiBold"/>
                <a:cs typeface="Libre Franklin SemiBold"/>
                <a:sym typeface="Libre Franklin SemiBold"/>
              </a:rPr>
              <a:t>Vivienne Westwood and Malcolm Mclaren opened a  clothing shop, or couture, called </a:t>
            </a:r>
            <a:r>
              <a:rPr lang="en" sz="1700">
                <a:latin typeface="Libre Franklin SemiBold"/>
                <a:ea typeface="Libre Franklin SemiBold"/>
                <a:cs typeface="Libre Franklin SemiBold"/>
                <a:sym typeface="Libre Franklin SemiBold"/>
              </a:rPr>
              <a:t>“</a:t>
            </a:r>
            <a:r>
              <a:rPr lang="en" sz="1700">
                <a:solidFill>
                  <a:srgbClr val="000000"/>
                </a:solidFill>
                <a:latin typeface="Libre Franklin SemiBold"/>
                <a:ea typeface="Libre Franklin SemiBold"/>
                <a:cs typeface="Libre Franklin SemiBold"/>
                <a:sym typeface="Libre Franklin SemiBold"/>
              </a:rPr>
              <a:t>Let It Rock</a:t>
            </a:r>
            <a:r>
              <a:rPr lang="en" sz="1700">
                <a:latin typeface="Libre Franklin SemiBold"/>
                <a:ea typeface="Libre Franklin SemiBold"/>
                <a:cs typeface="Libre Franklin SemiBold"/>
                <a:sym typeface="Libre Franklin SemiBold"/>
              </a:rPr>
              <a:t>”</a:t>
            </a:r>
            <a:r>
              <a:rPr lang="en" sz="1700">
                <a:solidFill>
                  <a:srgbClr val="000000"/>
                </a:solidFill>
                <a:latin typeface="Libre Franklin SemiBold"/>
                <a:ea typeface="Libre Franklin SemiBold"/>
                <a:cs typeface="Libre Franklin SemiBold"/>
                <a:sym typeface="Libre Franklin SemiBold"/>
              </a:rPr>
              <a:t> in 1971, but renamed the store </a:t>
            </a:r>
            <a:r>
              <a:rPr lang="en" sz="1700">
                <a:latin typeface="Libre Franklin SemiBold"/>
                <a:ea typeface="Libre Franklin SemiBold"/>
                <a:cs typeface="Libre Franklin SemiBold"/>
                <a:sym typeface="Libre Franklin SemiBold"/>
              </a:rPr>
              <a:t>to </a:t>
            </a:r>
            <a:r>
              <a:rPr lang="en" sz="1700">
                <a:solidFill>
                  <a:srgbClr val="000000"/>
                </a:solidFill>
                <a:latin typeface="Libre Franklin SemiBold"/>
                <a:ea typeface="Libre Franklin SemiBold"/>
                <a:cs typeface="Libre Franklin SemiBold"/>
                <a:sym typeface="Libre Franklin SemiBold"/>
              </a:rPr>
              <a:t>“SEX” in 1975.  With shirts of cowboys naked for the waist down,  mikey mouse and minnie mouse fucking. She continues to influence fashion today. Her 1991 Pirates Runway with upcycled clothes, and 2014  re-edition Buffalo hat, stuck conservis and media attention. As for Mclaren a source of inspiration for a number of  Westwood’s shows, and the manger of the Sex Pistols. </a:t>
            </a:r>
            <a:endParaRPr sz="1700">
              <a:solidFill>
                <a:srgbClr val="000000"/>
              </a:solidFill>
              <a:latin typeface="Libre Franklin SemiBold"/>
              <a:ea typeface="Libre Franklin SemiBold"/>
              <a:cs typeface="Libre Franklin SemiBold"/>
              <a:sym typeface="Libre Franklin SemiBold"/>
            </a:endParaRPr>
          </a:p>
        </p:txBody>
      </p:sp>
      <p:pic>
        <p:nvPicPr>
          <p:cNvPr id="346" name="Google Shape;346;p18"/>
          <p:cNvPicPr preferRelativeResize="0"/>
          <p:nvPr/>
        </p:nvPicPr>
        <p:blipFill rotWithShape="1">
          <a:blip r:embed="rId4">
            <a:alphaModFix amt="48000"/>
          </a:blip>
          <a:srcRect b="54327" l="0" r="39005" t="0"/>
          <a:stretch/>
        </p:blipFill>
        <p:spPr>
          <a:xfrm rot="5400000">
            <a:off x="736625" y="3517450"/>
            <a:ext cx="8074200" cy="865200"/>
          </a:xfrm>
          <a:prstGeom prst="round2SameRect">
            <a:avLst>
              <a:gd fmla="val 16667" name="adj1"/>
              <a:gd fmla="val 50000" name="adj2"/>
            </a:avLst>
          </a:prstGeom>
          <a:noFill/>
          <a:ln>
            <a:noFill/>
          </a:ln>
        </p:spPr>
      </p:pic>
      <p:pic>
        <p:nvPicPr>
          <p:cNvPr id="347" name="Google Shape;347;p18"/>
          <p:cNvPicPr preferRelativeResize="0"/>
          <p:nvPr/>
        </p:nvPicPr>
        <p:blipFill rotWithShape="1">
          <a:blip r:embed="rId5">
            <a:alphaModFix/>
          </a:blip>
          <a:srcRect b="-1849" l="19113" r="0" t="1850"/>
          <a:stretch/>
        </p:blipFill>
        <p:spPr>
          <a:xfrm>
            <a:off x="2788975" y="5834277"/>
            <a:ext cx="1708200" cy="1625400"/>
          </a:xfrm>
          <a:prstGeom prst="ellipse">
            <a:avLst/>
          </a:prstGeom>
          <a:noFill/>
          <a:ln cap="flat" cmpd="sng" w="28575">
            <a:solidFill>
              <a:srgbClr val="000000"/>
            </a:solidFill>
            <a:prstDash val="solid"/>
            <a:round/>
            <a:headEnd len="sm" w="sm" type="none"/>
            <a:tailEnd len="sm" w="sm" type="none"/>
          </a:ln>
        </p:spPr>
      </p:pic>
      <p:sp>
        <p:nvSpPr>
          <p:cNvPr id="348" name="Google Shape;348;p18"/>
          <p:cNvSpPr txBox="1"/>
          <p:nvPr/>
        </p:nvSpPr>
        <p:spPr>
          <a:xfrm>
            <a:off x="135150" y="222263"/>
            <a:ext cx="4763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200">
                <a:latin typeface="Oswald SemiBold"/>
                <a:ea typeface="Oswald SemiBold"/>
                <a:cs typeface="Oswald SemiBold"/>
                <a:sym typeface="Oswald SemiBold"/>
              </a:rPr>
              <a:t>“</a:t>
            </a:r>
            <a:r>
              <a:rPr lang="en" sz="7200">
                <a:solidFill>
                  <a:srgbClr val="000000"/>
                </a:solidFill>
                <a:latin typeface="Oswald SemiBold"/>
                <a:ea typeface="Oswald SemiBold"/>
                <a:cs typeface="Oswald SemiBold"/>
                <a:sym typeface="Oswald SemiBold"/>
              </a:rPr>
              <a:t>COUTU</a:t>
            </a:r>
            <a:r>
              <a:rPr lang="en" sz="7200">
                <a:latin typeface="Oswald SemiBold"/>
                <a:ea typeface="Oswald SemiBold"/>
                <a:cs typeface="Oswald SemiBold"/>
                <a:sym typeface="Oswald SemiBold"/>
              </a:rPr>
              <a:t>RE”</a:t>
            </a:r>
            <a:endParaRPr/>
          </a:p>
        </p:txBody>
      </p:sp>
      <p:pic>
        <p:nvPicPr>
          <p:cNvPr id="349" name="Google Shape;349;p18"/>
          <p:cNvPicPr preferRelativeResize="0"/>
          <p:nvPr/>
        </p:nvPicPr>
        <p:blipFill>
          <a:blip r:embed="rId6">
            <a:alphaModFix/>
          </a:blip>
          <a:stretch>
            <a:fillRect/>
          </a:stretch>
        </p:blipFill>
        <p:spPr>
          <a:xfrm>
            <a:off x="721798" y="5739885"/>
            <a:ext cx="1758300" cy="1758300"/>
          </a:xfrm>
          <a:prstGeom prst="roundRect">
            <a:avLst>
              <a:gd fmla="val 16667" name="adj"/>
            </a:avLst>
          </a:prstGeom>
          <a:noFill/>
          <a:ln cap="flat" cmpd="sng" w="28575">
            <a:solidFill>
              <a:srgbClr val="000000"/>
            </a:solidFill>
            <a:prstDash val="solid"/>
            <a:round/>
            <a:headEnd len="sm" w="sm" type="none"/>
            <a:tailEnd len="sm" w="sm" type="none"/>
          </a:ln>
        </p:spPr>
      </p:pic>
      <p:pic>
        <p:nvPicPr>
          <p:cNvPr id="350" name="Google Shape;350;p18"/>
          <p:cNvPicPr preferRelativeResize="0"/>
          <p:nvPr/>
        </p:nvPicPr>
        <p:blipFill rotWithShape="1">
          <a:blip r:embed="rId7">
            <a:alphaModFix amt="33000"/>
          </a:blip>
          <a:srcRect b="13646" l="7910" r="52613" t="13646"/>
          <a:stretch/>
        </p:blipFill>
        <p:spPr>
          <a:xfrm>
            <a:off x="721800" y="5739875"/>
            <a:ext cx="1758300" cy="1758300"/>
          </a:xfrm>
          <a:prstGeom prst="roundRect">
            <a:avLst>
              <a:gd fmla="val 16667" name="adj"/>
            </a:avLst>
          </a:prstGeom>
          <a:noFill/>
          <a:ln>
            <a:noFill/>
          </a:ln>
        </p:spPr>
      </p:pic>
      <p:pic>
        <p:nvPicPr>
          <p:cNvPr id="351" name="Google Shape;351;p18"/>
          <p:cNvPicPr preferRelativeResize="0"/>
          <p:nvPr/>
        </p:nvPicPr>
        <p:blipFill rotWithShape="1">
          <a:blip r:embed="rId7">
            <a:alphaModFix amt="33000"/>
          </a:blip>
          <a:srcRect b="13646" l="7910" r="52613" t="13646"/>
          <a:stretch/>
        </p:blipFill>
        <p:spPr>
          <a:xfrm>
            <a:off x="2788975" y="5834275"/>
            <a:ext cx="1708200" cy="1640100"/>
          </a:xfrm>
          <a:prstGeom prst="ellipse">
            <a:avLst/>
          </a:prstGeom>
          <a:noFill/>
          <a:ln>
            <a:noFill/>
          </a:ln>
        </p:spPr>
      </p:pic>
      <p:sp>
        <p:nvSpPr>
          <p:cNvPr id="352" name="Google Shape;352;p18"/>
          <p:cNvSpPr txBox="1"/>
          <p:nvPr/>
        </p:nvSpPr>
        <p:spPr>
          <a:xfrm>
            <a:off x="1066150" y="1178575"/>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Libre Franklin"/>
                <a:ea typeface="Libre Franklin"/>
                <a:cs typeface="Libre Franklin"/>
                <a:sym typeface="Libre Franklin"/>
              </a:rPr>
              <a:t>Fashion</a:t>
            </a:r>
            <a:endParaRPr b="1" sz="1600">
              <a:solidFill>
                <a:srgbClr val="000000"/>
              </a:solidFill>
              <a:latin typeface="Libre Franklin"/>
              <a:ea typeface="Libre Franklin"/>
              <a:cs typeface="Libre Franklin"/>
              <a:sym typeface="Libre Franklin"/>
            </a:endParaRPr>
          </a:p>
        </p:txBody>
      </p:sp>
      <p:cxnSp>
        <p:nvCxnSpPr>
          <p:cNvPr id="353" name="Google Shape;353;p18"/>
          <p:cNvCxnSpPr/>
          <p:nvPr/>
        </p:nvCxnSpPr>
        <p:spPr>
          <a:xfrm>
            <a:off x="10055300" y="-198975"/>
            <a:ext cx="3000" cy="171000"/>
          </a:xfrm>
          <a:prstGeom prst="straightConnector1">
            <a:avLst/>
          </a:prstGeom>
          <a:noFill/>
          <a:ln cap="flat" cmpd="sng" w="9525">
            <a:solidFill>
              <a:srgbClr val="595959"/>
            </a:solidFill>
            <a:prstDash val="solid"/>
            <a:round/>
            <a:headEnd len="med" w="med" type="none"/>
            <a:tailEnd len="med" w="med" type="none"/>
          </a:ln>
        </p:spPr>
      </p:cxnSp>
      <p:sp>
        <p:nvSpPr>
          <p:cNvPr id="354" name="Google Shape;354;p18"/>
          <p:cNvSpPr txBox="1"/>
          <p:nvPr/>
        </p:nvSpPr>
        <p:spPr>
          <a:xfrm>
            <a:off x="-4858575" y="4465800"/>
            <a:ext cx="33948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Libre Franklin SemiBold"/>
                <a:ea typeface="Libre Franklin SemiBold"/>
                <a:cs typeface="Libre Franklin SemiBold"/>
                <a:sym typeface="Libre Franklin SemiBold"/>
              </a:rPr>
              <a:t>A padlock and chain necklace was g</a:t>
            </a:r>
            <a:r>
              <a:rPr lang="en" sz="1700">
                <a:solidFill>
                  <a:srgbClr val="000000"/>
                </a:solidFill>
                <a:latin typeface="Libre Franklin SemiBold"/>
                <a:ea typeface="Libre Franklin SemiBold"/>
                <a:cs typeface="Libre Franklin SemiBold"/>
                <a:sym typeface="Libre Franklin SemiBold"/>
              </a:rPr>
              <a:t>ifted to Sid Vicious by Chrissie Hynde of The Pretenders, a nod to 1950’s literature of the “ball and chain” </a:t>
            </a:r>
            <a:r>
              <a:rPr lang="en" sz="1700">
                <a:latin typeface="Libre Franklin SemiBold"/>
                <a:ea typeface="Libre Franklin SemiBold"/>
                <a:cs typeface="Libre Franklin SemiBold"/>
                <a:sym typeface="Libre Franklin SemiBold"/>
              </a:rPr>
              <a:t>on UK’s  </a:t>
            </a:r>
            <a:r>
              <a:rPr lang="en" sz="1700">
                <a:solidFill>
                  <a:srgbClr val="000000"/>
                </a:solidFill>
                <a:latin typeface="Libre Franklin SemiBold"/>
                <a:ea typeface="Libre Franklin SemiBold"/>
                <a:cs typeface="Libre Franklin SemiBold"/>
                <a:sym typeface="Libre Franklin SemiBold"/>
              </a:rPr>
              <a:t>working class</a:t>
            </a:r>
            <a:r>
              <a:rPr lang="en" sz="1700">
                <a:latin typeface="Libre Franklin SemiBold"/>
                <a:ea typeface="Libre Franklin SemiBold"/>
                <a:cs typeface="Libre Franklin SemiBold"/>
                <a:sym typeface="Libre Franklin SemiBold"/>
              </a:rPr>
              <a:t>.</a:t>
            </a:r>
            <a:r>
              <a:rPr lang="en" sz="1700">
                <a:solidFill>
                  <a:srgbClr val="000000"/>
                </a:solidFill>
                <a:latin typeface="Libre Franklin SemiBold"/>
                <a:ea typeface="Libre Franklin SemiBold"/>
                <a:cs typeface="Libre Franklin SemiBold"/>
                <a:sym typeface="Libre Franklin SemiBold"/>
              </a:rPr>
              <a:t> </a:t>
            </a:r>
            <a:r>
              <a:rPr lang="en" sz="1700">
                <a:latin typeface="Libre Franklin SemiBold"/>
                <a:ea typeface="Libre Franklin SemiBold"/>
                <a:cs typeface="Libre Franklin SemiBold"/>
                <a:sym typeface="Libre Franklin SemiBold"/>
              </a:rPr>
              <a:t>We see a new wave of the necklace today with alt fashion.</a:t>
            </a:r>
            <a:endParaRPr sz="1700">
              <a:solidFill>
                <a:srgbClr val="000000"/>
              </a:solidFill>
              <a:latin typeface="Oswald"/>
              <a:ea typeface="Oswald"/>
              <a:cs typeface="Oswald"/>
              <a:sym typeface="Oswald"/>
            </a:endParaRPr>
          </a:p>
        </p:txBody>
      </p:sp>
      <p:sp>
        <p:nvSpPr>
          <p:cNvPr id="355" name="Google Shape;355;p18"/>
          <p:cNvSpPr/>
          <p:nvPr/>
        </p:nvSpPr>
        <p:spPr>
          <a:xfrm>
            <a:off x="5138588" y="14613"/>
            <a:ext cx="5028000" cy="7772400"/>
          </a:xfrm>
          <a:prstGeom prst="rect">
            <a:avLst/>
          </a:prstGeom>
          <a:solidFill>
            <a:srgbClr val="51C4FF"/>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pic>
        <p:nvPicPr>
          <p:cNvPr id="356" name="Google Shape;356;p18"/>
          <p:cNvPicPr preferRelativeResize="0"/>
          <p:nvPr/>
        </p:nvPicPr>
        <p:blipFill>
          <a:blip r:embed="rId8">
            <a:alphaModFix/>
          </a:blip>
          <a:stretch>
            <a:fillRect/>
          </a:stretch>
        </p:blipFill>
        <p:spPr>
          <a:xfrm>
            <a:off x="5390254" y="5197600"/>
            <a:ext cx="3804400" cy="2177600"/>
          </a:xfrm>
          <a:prstGeom prst="rect">
            <a:avLst/>
          </a:prstGeom>
          <a:noFill/>
          <a:ln>
            <a:noFill/>
          </a:ln>
        </p:spPr>
      </p:pic>
      <p:grpSp>
        <p:nvGrpSpPr>
          <p:cNvPr id="357" name="Google Shape;357;p18"/>
          <p:cNvGrpSpPr/>
          <p:nvPr/>
        </p:nvGrpSpPr>
        <p:grpSpPr>
          <a:xfrm>
            <a:off x="7487904" y="2173918"/>
            <a:ext cx="2430322" cy="2763506"/>
            <a:chOff x="10602275" y="3246450"/>
            <a:chExt cx="2937300" cy="3246600"/>
          </a:xfrm>
        </p:grpSpPr>
        <p:pic>
          <p:nvPicPr>
            <p:cNvPr id="358" name="Google Shape;358;p18"/>
            <p:cNvPicPr preferRelativeResize="0"/>
            <p:nvPr/>
          </p:nvPicPr>
          <p:blipFill rotWithShape="1">
            <a:blip r:embed="rId9">
              <a:alphaModFix/>
            </a:blip>
            <a:srcRect b="0" l="8088" r="4939" t="0"/>
            <a:stretch/>
          </p:blipFill>
          <p:spPr>
            <a:xfrm>
              <a:off x="10975828" y="3613750"/>
              <a:ext cx="2220072" cy="2552700"/>
            </a:xfrm>
            <a:prstGeom prst="rect">
              <a:avLst/>
            </a:prstGeom>
            <a:noFill/>
            <a:ln cap="flat" cmpd="sng" w="9525">
              <a:solidFill>
                <a:schemeClr val="dk2"/>
              </a:solidFill>
              <a:prstDash val="solid"/>
              <a:round/>
              <a:headEnd len="sm" w="sm" type="none"/>
              <a:tailEnd len="sm" w="sm" type="none"/>
            </a:ln>
          </p:spPr>
        </p:pic>
        <p:sp>
          <p:nvSpPr>
            <p:cNvPr id="359" name="Google Shape;359;p18"/>
            <p:cNvSpPr/>
            <p:nvPr/>
          </p:nvSpPr>
          <p:spPr>
            <a:xfrm>
              <a:off x="10602275" y="3246450"/>
              <a:ext cx="2937300" cy="3246600"/>
            </a:xfrm>
            <a:prstGeom prst="frame">
              <a:avLst>
                <a:gd fmla="val 12500" name="adj1"/>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18"/>
          <p:cNvGrpSpPr/>
          <p:nvPr/>
        </p:nvGrpSpPr>
        <p:grpSpPr>
          <a:xfrm>
            <a:off x="7926058" y="102188"/>
            <a:ext cx="2139028" cy="1941584"/>
            <a:chOff x="10713300" y="3762075"/>
            <a:chExt cx="2750100" cy="2552700"/>
          </a:xfrm>
        </p:grpSpPr>
        <p:sp>
          <p:nvSpPr>
            <p:cNvPr id="361" name="Google Shape;361;p18"/>
            <p:cNvSpPr/>
            <p:nvPr/>
          </p:nvSpPr>
          <p:spPr>
            <a:xfrm>
              <a:off x="10713300" y="3762075"/>
              <a:ext cx="2750100" cy="2552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2" name="Google Shape;362;p18"/>
            <p:cNvPicPr preferRelativeResize="0"/>
            <p:nvPr/>
          </p:nvPicPr>
          <p:blipFill>
            <a:blip r:embed="rId10">
              <a:alphaModFix/>
            </a:blip>
            <a:stretch>
              <a:fillRect/>
            </a:stretch>
          </p:blipFill>
          <p:spPr>
            <a:xfrm>
              <a:off x="10830925" y="3872250"/>
              <a:ext cx="2457450" cy="1857375"/>
            </a:xfrm>
            <a:prstGeom prst="rect">
              <a:avLst/>
            </a:prstGeom>
            <a:noFill/>
            <a:ln>
              <a:noFill/>
            </a:ln>
          </p:spPr>
        </p:pic>
      </p:grpSp>
      <p:grpSp>
        <p:nvGrpSpPr>
          <p:cNvPr id="363" name="Google Shape;363;p18"/>
          <p:cNvGrpSpPr/>
          <p:nvPr/>
        </p:nvGrpSpPr>
        <p:grpSpPr>
          <a:xfrm>
            <a:off x="5458952" y="102184"/>
            <a:ext cx="2236200" cy="1758291"/>
            <a:chOff x="10940900" y="4594650"/>
            <a:chExt cx="3000000" cy="2456400"/>
          </a:xfrm>
        </p:grpSpPr>
        <p:sp>
          <p:nvSpPr>
            <p:cNvPr id="364" name="Google Shape;364;p18"/>
            <p:cNvSpPr/>
            <p:nvPr/>
          </p:nvSpPr>
          <p:spPr>
            <a:xfrm>
              <a:off x="10940900" y="4594650"/>
              <a:ext cx="3000000" cy="2456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5" name="Google Shape;365;p18"/>
            <p:cNvPicPr preferRelativeResize="0"/>
            <p:nvPr/>
          </p:nvPicPr>
          <p:blipFill>
            <a:blip r:embed="rId11">
              <a:alphaModFix/>
            </a:blip>
            <a:stretch>
              <a:fillRect/>
            </a:stretch>
          </p:blipFill>
          <p:spPr>
            <a:xfrm>
              <a:off x="11131213" y="4733213"/>
              <a:ext cx="2619375" cy="1743075"/>
            </a:xfrm>
            <a:prstGeom prst="rect">
              <a:avLst/>
            </a:prstGeom>
            <a:noFill/>
            <a:ln>
              <a:noFill/>
            </a:ln>
          </p:spPr>
        </p:pic>
      </p:grpSp>
      <p:pic>
        <p:nvPicPr>
          <p:cNvPr id="366" name="Google Shape;366;p18"/>
          <p:cNvPicPr preferRelativeResize="0"/>
          <p:nvPr/>
        </p:nvPicPr>
        <p:blipFill rotWithShape="1">
          <a:blip r:embed="rId12">
            <a:alphaModFix amt="35000"/>
          </a:blip>
          <a:srcRect b="9574" l="4708" r="10459" t="9695"/>
          <a:stretch/>
        </p:blipFill>
        <p:spPr>
          <a:xfrm>
            <a:off x="8070800" y="222275"/>
            <a:ext cx="1847425" cy="1369825"/>
          </a:xfrm>
          <a:prstGeom prst="rect">
            <a:avLst/>
          </a:prstGeom>
          <a:noFill/>
          <a:ln>
            <a:noFill/>
          </a:ln>
        </p:spPr>
      </p:pic>
      <p:pic>
        <p:nvPicPr>
          <p:cNvPr id="367" name="Google Shape;367;p18"/>
          <p:cNvPicPr preferRelativeResize="0"/>
          <p:nvPr/>
        </p:nvPicPr>
        <p:blipFill rotWithShape="1">
          <a:blip r:embed="rId12">
            <a:alphaModFix amt="35000"/>
          </a:blip>
          <a:srcRect b="14761" l="6216" r="10457" t="9692"/>
          <a:stretch/>
        </p:blipFill>
        <p:spPr>
          <a:xfrm>
            <a:off x="5578063" y="222275"/>
            <a:ext cx="2012638" cy="1209975"/>
          </a:xfrm>
          <a:prstGeom prst="rect">
            <a:avLst/>
          </a:prstGeom>
          <a:noFill/>
          <a:ln>
            <a:noFill/>
          </a:ln>
        </p:spPr>
      </p:pic>
      <p:pic>
        <p:nvPicPr>
          <p:cNvPr id="368" name="Google Shape;368;p18"/>
          <p:cNvPicPr preferRelativeResize="0"/>
          <p:nvPr/>
        </p:nvPicPr>
        <p:blipFill rotWithShape="1">
          <a:blip r:embed="rId12">
            <a:alphaModFix amt="35000"/>
          </a:blip>
          <a:srcRect b="9574" l="4708" r="10459" t="9695"/>
          <a:stretch/>
        </p:blipFill>
        <p:spPr>
          <a:xfrm>
            <a:off x="5390250" y="5190325"/>
            <a:ext cx="3804400" cy="2277900"/>
          </a:xfrm>
          <a:prstGeom prst="rect">
            <a:avLst/>
          </a:prstGeom>
          <a:noFill/>
          <a:ln>
            <a:noFill/>
          </a:ln>
        </p:spPr>
      </p:pic>
      <p:grpSp>
        <p:nvGrpSpPr>
          <p:cNvPr id="369" name="Google Shape;369;p18"/>
          <p:cNvGrpSpPr/>
          <p:nvPr/>
        </p:nvGrpSpPr>
        <p:grpSpPr>
          <a:xfrm>
            <a:off x="5451750" y="2232375"/>
            <a:ext cx="1790700" cy="2586050"/>
            <a:chOff x="11806763" y="1145225"/>
            <a:chExt cx="1790700" cy="2586050"/>
          </a:xfrm>
        </p:grpSpPr>
        <p:pic>
          <p:nvPicPr>
            <p:cNvPr id="370" name="Google Shape;370;p18"/>
            <p:cNvPicPr preferRelativeResize="0"/>
            <p:nvPr/>
          </p:nvPicPr>
          <p:blipFill>
            <a:blip r:embed="rId13">
              <a:alphaModFix/>
            </a:blip>
            <a:stretch>
              <a:fillRect/>
            </a:stretch>
          </p:blipFill>
          <p:spPr>
            <a:xfrm>
              <a:off x="11806763" y="1178575"/>
              <a:ext cx="1790700" cy="2552700"/>
            </a:xfrm>
            <a:prstGeom prst="rect">
              <a:avLst/>
            </a:prstGeom>
            <a:noFill/>
            <a:ln>
              <a:noFill/>
            </a:ln>
          </p:spPr>
        </p:pic>
        <p:pic>
          <p:nvPicPr>
            <p:cNvPr id="371" name="Google Shape;371;p18"/>
            <p:cNvPicPr preferRelativeResize="0"/>
            <p:nvPr/>
          </p:nvPicPr>
          <p:blipFill rotWithShape="1">
            <a:blip r:embed="rId14">
              <a:alphaModFix amt="37000"/>
            </a:blip>
            <a:srcRect b="0" l="0" r="1555" t="0"/>
            <a:stretch/>
          </p:blipFill>
          <p:spPr>
            <a:xfrm rot="5400000">
              <a:off x="11412787" y="1563013"/>
              <a:ext cx="2578650" cy="174307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grpSp>
        <p:nvGrpSpPr>
          <p:cNvPr id="376" name="Google Shape;376;p19"/>
          <p:cNvGrpSpPr/>
          <p:nvPr/>
        </p:nvGrpSpPr>
        <p:grpSpPr>
          <a:xfrm>
            <a:off x="-6075" y="-25"/>
            <a:ext cx="7756425" cy="7772400"/>
            <a:chOff x="-6075" y="-25"/>
            <a:chExt cx="7756425" cy="7772400"/>
          </a:xfrm>
        </p:grpSpPr>
        <p:sp>
          <p:nvSpPr>
            <p:cNvPr id="377" name="Google Shape;377;p19"/>
            <p:cNvSpPr/>
            <p:nvPr/>
          </p:nvSpPr>
          <p:spPr>
            <a:xfrm>
              <a:off x="1695450" y="1762125"/>
              <a:ext cx="6054900" cy="2714700"/>
            </a:xfrm>
            <a:prstGeom prst="roundRect">
              <a:avLst>
                <a:gd fmla="val 5986" name="adj"/>
              </a:avLst>
            </a:prstGeom>
            <a:solidFill>
              <a:srgbClr val="E7F7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9"/>
            <p:cNvSpPr/>
            <p:nvPr/>
          </p:nvSpPr>
          <p:spPr>
            <a:xfrm>
              <a:off x="-6075" y="-25"/>
              <a:ext cx="2178600" cy="7772400"/>
            </a:xfrm>
            <a:prstGeom prst="rect">
              <a:avLst/>
            </a:prstGeom>
            <a:solidFill>
              <a:srgbClr val="E7F7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9" name="Google Shape;379;p19"/>
          <p:cNvSpPr txBox="1"/>
          <p:nvPr>
            <p:ph type="title"/>
          </p:nvPr>
        </p:nvSpPr>
        <p:spPr>
          <a:xfrm>
            <a:off x="-5" y="7854332"/>
            <a:ext cx="9372600" cy="86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explanation, and visual map</a:t>
            </a:r>
            <a:endParaRPr/>
          </a:p>
        </p:txBody>
      </p:sp>
      <p:grpSp>
        <p:nvGrpSpPr>
          <p:cNvPr id="380" name="Google Shape;380;p19"/>
          <p:cNvGrpSpPr/>
          <p:nvPr/>
        </p:nvGrpSpPr>
        <p:grpSpPr>
          <a:xfrm>
            <a:off x="272915" y="165125"/>
            <a:ext cx="1643460" cy="7442126"/>
            <a:chOff x="272915" y="165125"/>
            <a:chExt cx="1643460" cy="7442126"/>
          </a:xfrm>
        </p:grpSpPr>
        <p:grpSp>
          <p:nvGrpSpPr>
            <p:cNvPr id="381" name="Google Shape;381;p19"/>
            <p:cNvGrpSpPr/>
            <p:nvPr/>
          </p:nvGrpSpPr>
          <p:grpSpPr>
            <a:xfrm>
              <a:off x="272915" y="165125"/>
              <a:ext cx="1639694" cy="7442126"/>
              <a:chOff x="682490" y="203238"/>
              <a:chExt cx="1639694" cy="7442126"/>
            </a:xfrm>
          </p:grpSpPr>
          <p:grpSp>
            <p:nvGrpSpPr>
              <p:cNvPr id="382" name="Google Shape;382;p19"/>
              <p:cNvGrpSpPr/>
              <p:nvPr/>
            </p:nvGrpSpPr>
            <p:grpSpPr>
              <a:xfrm>
                <a:off x="682490" y="203238"/>
                <a:ext cx="1639687" cy="1072135"/>
                <a:chOff x="335775" y="596925"/>
                <a:chExt cx="1865400" cy="1517100"/>
              </a:xfrm>
            </p:grpSpPr>
            <p:sp>
              <p:nvSpPr>
                <p:cNvPr id="383" name="Google Shape;383;p19"/>
                <p:cNvSpPr/>
                <p:nvPr/>
              </p:nvSpPr>
              <p:spPr>
                <a:xfrm>
                  <a:off x="335775" y="596925"/>
                  <a:ext cx="932700" cy="1517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Libre Franklin"/>
                      <a:ea typeface="Libre Franklin"/>
                      <a:cs typeface="Libre Franklin"/>
                      <a:sym typeface="Libre Franklin"/>
                    </a:rPr>
                    <a:t>12</a:t>
                  </a:r>
                  <a:endParaRPr sz="3000">
                    <a:latin typeface="Libre Franklin"/>
                    <a:ea typeface="Libre Franklin"/>
                    <a:cs typeface="Libre Franklin"/>
                    <a:sym typeface="Libre Franklin"/>
                  </a:endParaRPr>
                </a:p>
              </p:txBody>
            </p:sp>
            <p:sp>
              <p:nvSpPr>
                <p:cNvPr id="384" name="Google Shape;384;p19"/>
                <p:cNvSpPr/>
                <p:nvPr/>
              </p:nvSpPr>
              <p:spPr>
                <a:xfrm>
                  <a:off x="1268475" y="596925"/>
                  <a:ext cx="932700" cy="1517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Libre Franklin"/>
                      <a:ea typeface="Libre Franklin"/>
                      <a:cs typeface="Libre Franklin"/>
                      <a:sym typeface="Libre Franklin"/>
                    </a:rPr>
                    <a:t>1</a:t>
                  </a:r>
                  <a:endParaRPr sz="3000">
                    <a:latin typeface="Libre Franklin"/>
                    <a:ea typeface="Libre Franklin"/>
                    <a:cs typeface="Libre Franklin"/>
                    <a:sym typeface="Libre Franklin"/>
                  </a:endParaRPr>
                </a:p>
              </p:txBody>
            </p:sp>
          </p:grpSp>
          <p:grpSp>
            <p:nvGrpSpPr>
              <p:cNvPr id="385" name="Google Shape;385;p19"/>
              <p:cNvGrpSpPr/>
              <p:nvPr/>
            </p:nvGrpSpPr>
            <p:grpSpPr>
              <a:xfrm>
                <a:off x="682490" y="1477236"/>
                <a:ext cx="1639687" cy="1072135"/>
                <a:chOff x="335775" y="596925"/>
                <a:chExt cx="1865400" cy="1517100"/>
              </a:xfrm>
            </p:grpSpPr>
            <p:sp>
              <p:nvSpPr>
                <p:cNvPr id="386" name="Google Shape;386;p19"/>
                <p:cNvSpPr/>
                <p:nvPr/>
              </p:nvSpPr>
              <p:spPr>
                <a:xfrm>
                  <a:off x="335775" y="596925"/>
                  <a:ext cx="932700" cy="1517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Libre Franklin"/>
                      <a:ea typeface="Libre Franklin"/>
                      <a:cs typeface="Libre Franklin"/>
                      <a:sym typeface="Libre Franklin"/>
                    </a:rPr>
                    <a:t>2</a:t>
                  </a:r>
                  <a:endParaRPr sz="3000">
                    <a:latin typeface="Libre Franklin"/>
                    <a:ea typeface="Libre Franklin"/>
                    <a:cs typeface="Libre Franklin"/>
                    <a:sym typeface="Libre Franklin"/>
                  </a:endParaRPr>
                </a:p>
              </p:txBody>
            </p:sp>
            <p:sp>
              <p:nvSpPr>
                <p:cNvPr id="387" name="Google Shape;387;p19"/>
                <p:cNvSpPr/>
                <p:nvPr/>
              </p:nvSpPr>
              <p:spPr>
                <a:xfrm>
                  <a:off x="1268475" y="596925"/>
                  <a:ext cx="932700" cy="1517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Libre Franklin"/>
                      <a:ea typeface="Libre Franklin"/>
                      <a:cs typeface="Libre Franklin"/>
                      <a:sym typeface="Libre Franklin"/>
                    </a:rPr>
                    <a:t>11</a:t>
                  </a:r>
                  <a:endParaRPr sz="3000">
                    <a:latin typeface="Libre Franklin"/>
                    <a:ea typeface="Libre Franklin"/>
                    <a:cs typeface="Libre Franklin"/>
                    <a:sym typeface="Libre Franklin"/>
                  </a:endParaRPr>
                </a:p>
              </p:txBody>
            </p:sp>
          </p:grpSp>
          <p:grpSp>
            <p:nvGrpSpPr>
              <p:cNvPr id="388" name="Google Shape;388;p19"/>
              <p:cNvGrpSpPr/>
              <p:nvPr/>
            </p:nvGrpSpPr>
            <p:grpSpPr>
              <a:xfrm>
                <a:off x="682490" y="2751233"/>
                <a:ext cx="1639687" cy="1072135"/>
                <a:chOff x="335775" y="596925"/>
                <a:chExt cx="1865400" cy="1517100"/>
              </a:xfrm>
            </p:grpSpPr>
            <p:sp>
              <p:nvSpPr>
                <p:cNvPr id="389" name="Google Shape;389;p19"/>
                <p:cNvSpPr/>
                <p:nvPr/>
              </p:nvSpPr>
              <p:spPr>
                <a:xfrm>
                  <a:off x="335775" y="596925"/>
                  <a:ext cx="932700" cy="15171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Libre Franklin"/>
                      <a:ea typeface="Libre Franklin"/>
                      <a:cs typeface="Libre Franklin"/>
                      <a:sym typeface="Libre Franklin"/>
                    </a:rPr>
                    <a:t>10</a:t>
                  </a:r>
                  <a:endParaRPr sz="3000">
                    <a:latin typeface="Libre Franklin"/>
                    <a:ea typeface="Libre Franklin"/>
                    <a:cs typeface="Libre Franklin"/>
                    <a:sym typeface="Libre Franklin"/>
                  </a:endParaRPr>
                </a:p>
              </p:txBody>
            </p:sp>
            <p:sp>
              <p:nvSpPr>
                <p:cNvPr id="390" name="Google Shape;390;p19"/>
                <p:cNvSpPr/>
                <p:nvPr/>
              </p:nvSpPr>
              <p:spPr>
                <a:xfrm>
                  <a:off x="1268475" y="596925"/>
                  <a:ext cx="932700" cy="15171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Libre Franklin"/>
                      <a:ea typeface="Libre Franklin"/>
                      <a:cs typeface="Libre Franklin"/>
                      <a:sym typeface="Libre Franklin"/>
                    </a:rPr>
                    <a:t>3</a:t>
                  </a:r>
                  <a:endParaRPr sz="3000">
                    <a:latin typeface="Libre Franklin"/>
                    <a:ea typeface="Libre Franklin"/>
                    <a:cs typeface="Libre Franklin"/>
                    <a:sym typeface="Libre Franklin"/>
                  </a:endParaRPr>
                </a:p>
              </p:txBody>
            </p:sp>
          </p:grpSp>
          <p:grpSp>
            <p:nvGrpSpPr>
              <p:cNvPr id="391" name="Google Shape;391;p19"/>
              <p:cNvGrpSpPr/>
              <p:nvPr/>
            </p:nvGrpSpPr>
            <p:grpSpPr>
              <a:xfrm>
                <a:off x="682490" y="4025231"/>
                <a:ext cx="1639687" cy="1072135"/>
                <a:chOff x="335775" y="596925"/>
                <a:chExt cx="1865400" cy="1517100"/>
              </a:xfrm>
            </p:grpSpPr>
            <p:sp>
              <p:nvSpPr>
                <p:cNvPr id="392" name="Google Shape;392;p19"/>
                <p:cNvSpPr/>
                <p:nvPr/>
              </p:nvSpPr>
              <p:spPr>
                <a:xfrm>
                  <a:off x="335775" y="596925"/>
                  <a:ext cx="932700" cy="15171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Libre Franklin"/>
                      <a:ea typeface="Libre Franklin"/>
                      <a:cs typeface="Libre Franklin"/>
                      <a:sym typeface="Libre Franklin"/>
                    </a:rPr>
                    <a:t>4</a:t>
                  </a:r>
                  <a:endParaRPr sz="3000">
                    <a:latin typeface="Libre Franklin"/>
                    <a:ea typeface="Libre Franklin"/>
                    <a:cs typeface="Libre Franklin"/>
                    <a:sym typeface="Libre Franklin"/>
                  </a:endParaRPr>
                </a:p>
              </p:txBody>
            </p:sp>
            <p:sp>
              <p:nvSpPr>
                <p:cNvPr id="393" name="Google Shape;393;p19"/>
                <p:cNvSpPr/>
                <p:nvPr/>
              </p:nvSpPr>
              <p:spPr>
                <a:xfrm>
                  <a:off x="1268475" y="596925"/>
                  <a:ext cx="932700" cy="15171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Libre Franklin"/>
                      <a:ea typeface="Libre Franklin"/>
                      <a:cs typeface="Libre Franklin"/>
                      <a:sym typeface="Libre Franklin"/>
                    </a:rPr>
                    <a:t>9</a:t>
                  </a:r>
                  <a:endParaRPr sz="3000">
                    <a:latin typeface="Libre Franklin"/>
                    <a:ea typeface="Libre Franklin"/>
                    <a:cs typeface="Libre Franklin"/>
                    <a:sym typeface="Libre Franklin"/>
                  </a:endParaRPr>
                </a:p>
              </p:txBody>
            </p:sp>
          </p:grpSp>
          <p:grpSp>
            <p:nvGrpSpPr>
              <p:cNvPr id="394" name="Google Shape;394;p19"/>
              <p:cNvGrpSpPr/>
              <p:nvPr/>
            </p:nvGrpSpPr>
            <p:grpSpPr>
              <a:xfrm>
                <a:off x="682490" y="5299229"/>
                <a:ext cx="1639687" cy="1072135"/>
                <a:chOff x="335775" y="596925"/>
                <a:chExt cx="1865400" cy="1517100"/>
              </a:xfrm>
            </p:grpSpPr>
            <p:sp>
              <p:nvSpPr>
                <p:cNvPr id="395" name="Google Shape;395;p19"/>
                <p:cNvSpPr/>
                <p:nvPr/>
              </p:nvSpPr>
              <p:spPr>
                <a:xfrm>
                  <a:off x="335775" y="596925"/>
                  <a:ext cx="932700" cy="15171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Libre Franklin"/>
                      <a:ea typeface="Libre Franklin"/>
                      <a:cs typeface="Libre Franklin"/>
                      <a:sym typeface="Libre Franklin"/>
                    </a:rPr>
                    <a:t>8</a:t>
                  </a:r>
                  <a:endParaRPr sz="3000">
                    <a:latin typeface="Libre Franklin"/>
                    <a:ea typeface="Libre Franklin"/>
                    <a:cs typeface="Libre Franklin"/>
                    <a:sym typeface="Libre Franklin"/>
                  </a:endParaRPr>
                </a:p>
              </p:txBody>
            </p:sp>
            <p:sp>
              <p:nvSpPr>
                <p:cNvPr id="396" name="Google Shape;396;p19"/>
                <p:cNvSpPr/>
                <p:nvPr/>
              </p:nvSpPr>
              <p:spPr>
                <a:xfrm>
                  <a:off x="1268475" y="596925"/>
                  <a:ext cx="932700" cy="15171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Libre Franklin"/>
                      <a:ea typeface="Libre Franklin"/>
                      <a:cs typeface="Libre Franklin"/>
                      <a:sym typeface="Libre Franklin"/>
                    </a:rPr>
                    <a:t>5</a:t>
                  </a:r>
                  <a:endParaRPr sz="3000">
                    <a:latin typeface="Libre Franklin"/>
                    <a:ea typeface="Libre Franklin"/>
                    <a:cs typeface="Libre Franklin"/>
                    <a:sym typeface="Libre Franklin"/>
                  </a:endParaRPr>
                </a:p>
              </p:txBody>
            </p:sp>
          </p:grpSp>
          <p:grpSp>
            <p:nvGrpSpPr>
              <p:cNvPr id="397" name="Google Shape;397;p19"/>
              <p:cNvGrpSpPr/>
              <p:nvPr/>
            </p:nvGrpSpPr>
            <p:grpSpPr>
              <a:xfrm>
                <a:off x="682497" y="6573229"/>
                <a:ext cx="1639687" cy="1072135"/>
                <a:chOff x="335775" y="596925"/>
                <a:chExt cx="1865400" cy="1517100"/>
              </a:xfrm>
            </p:grpSpPr>
            <p:sp>
              <p:nvSpPr>
                <p:cNvPr id="398" name="Google Shape;398;p19"/>
                <p:cNvSpPr/>
                <p:nvPr/>
              </p:nvSpPr>
              <p:spPr>
                <a:xfrm>
                  <a:off x="335775" y="596925"/>
                  <a:ext cx="932700" cy="15171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Libre Franklin"/>
                      <a:ea typeface="Libre Franklin"/>
                      <a:cs typeface="Libre Franklin"/>
                      <a:sym typeface="Libre Franklin"/>
                    </a:rPr>
                    <a:t>6</a:t>
                  </a:r>
                  <a:endParaRPr sz="3000">
                    <a:latin typeface="Libre Franklin"/>
                    <a:ea typeface="Libre Franklin"/>
                    <a:cs typeface="Libre Franklin"/>
                    <a:sym typeface="Libre Franklin"/>
                  </a:endParaRPr>
                </a:p>
              </p:txBody>
            </p:sp>
            <p:sp>
              <p:nvSpPr>
                <p:cNvPr id="399" name="Google Shape;399;p19"/>
                <p:cNvSpPr/>
                <p:nvPr/>
              </p:nvSpPr>
              <p:spPr>
                <a:xfrm>
                  <a:off x="1268475" y="596925"/>
                  <a:ext cx="932700" cy="15171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Libre Franklin"/>
                      <a:ea typeface="Libre Franklin"/>
                      <a:cs typeface="Libre Franklin"/>
                      <a:sym typeface="Libre Franklin"/>
                    </a:rPr>
                    <a:t>7</a:t>
                  </a:r>
                  <a:endParaRPr sz="3000">
                    <a:latin typeface="Libre Franklin"/>
                    <a:ea typeface="Libre Franklin"/>
                    <a:cs typeface="Libre Franklin"/>
                    <a:sym typeface="Libre Franklin"/>
                  </a:endParaRPr>
                </a:p>
              </p:txBody>
            </p:sp>
          </p:grpSp>
          <p:cxnSp>
            <p:nvCxnSpPr>
              <p:cNvPr id="400" name="Google Shape;400;p19"/>
              <p:cNvCxnSpPr/>
              <p:nvPr/>
            </p:nvCxnSpPr>
            <p:spPr>
              <a:xfrm flipH="1" rot="10800000">
                <a:off x="1242088" y="7105100"/>
                <a:ext cx="549000" cy="8400"/>
              </a:xfrm>
              <a:prstGeom prst="straightConnector1">
                <a:avLst/>
              </a:prstGeom>
              <a:noFill/>
              <a:ln cap="flat" cmpd="sng" w="28575">
                <a:solidFill>
                  <a:srgbClr val="45818E"/>
                </a:solidFill>
                <a:prstDash val="solid"/>
                <a:round/>
                <a:headEnd len="med" w="med" type="none"/>
                <a:tailEnd len="med" w="med" type="triangle"/>
              </a:ln>
            </p:spPr>
          </p:cxnSp>
          <p:sp>
            <p:nvSpPr>
              <p:cNvPr id="401" name="Google Shape;401;p19"/>
              <p:cNvSpPr/>
              <p:nvPr/>
            </p:nvSpPr>
            <p:spPr>
              <a:xfrm flipH="1" rot="10800000">
                <a:off x="1209300" y="6043407"/>
                <a:ext cx="614580" cy="857825"/>
              </a:xfrm>
              <a:custGeom>
                <a:rect b="b" l="l" r="r" t="t"/>
                <a:pathLst>
                  <a:path extrusionOk="0" h="30344" w="26861">
                    <a:moveTo>
                      <a:pt x="26861" y="0"/>
                    </a:moveTo>
                    <a:cubicBezTo>
                      <a:pt x="22384" y="5057"/>
                      <a:pt x="4477" y="25287"/>
                      <a:pt x="0" y="30344"/>
                    </a:cubicBezTo>
                  </a:path>
                </a:pathLst>
              </a:custGeom>
              <a:noFill/>
              <a:ln cap="flat" cmpd="sng" w="28575">
                <a:solidFill>
                  <a:srgbClr val="1155CC"/>
                </a:solidFill>
                <a:prstDash val="solid"/>
                <a:round/>
                <a:headEnd len="med" w="med" type="none"/>
                <a:tailEnd len="med" w="med" type="triangle"/>
              </a:ln>
            </p:spPr>
          </p:sp>
          <p:sp>
            <p:nvSpPr>
              <p:cNvPr id="402" name="Google Shape;402;p19"/>
              <p:cNvSpPr/>
              <p:nvPr/>
            </p:nvSpPr>
            <p:spPr>
              <a:xfrm rot="10800000">
                <a:off x="1178509" y="4761150"/>
                <a:ext cx="619213" cy="857825"/>
              </a:xfrm>
              <a:custGeom>
                <a:rect b="b" l="l" r="r" t="t"/>
                <a:pathLst>
                  <a:path extrusionOk="0" h="30344" w="26861">
                    <a:moveTo>
                      <a:pt x="26861" y="0"/>
                    </a:moveTo>
                    <a:cubicBezTo>
                      <a:pt x="22384" y="5057"/>
                      <a:pt x="4477" y="25287"/>
                      <a:pt x="0" y="30344"/>
                    </a:cubicBezTo>
                  </a:path>
                </a:pathLst>
              </a:custGeom>
              <a:noFill/>
              <a:ln cap="flat" cmpd="sng" w="28575">
                <a:solidFill>
                  <a:srgbClr val="1155CC"/>
                </a:solidFill>
                <a:prstDash val="solid"/>
                <a:round/>
                <a:headEnd len="med" w="med" type="none"/>
                <a:tailEnd len="med" w="med" type="triangle"/>
              </a:ln>
            </p:spPr>
          </p:sp>
          <p:sp>
            <p:nvSpPr>
              <p:cNvPr id="403" name="Google Shape;403;p19"/>
              <p:cNvSpPr/>
              <p:nvPr/>
            </p:nvSpPr>
            <p:spPr>
              <a:xfrm flipH="1" rot="10800000">
                <a:off x="1224700" y="3490282"/>
                <a:ext cx="614580" cy="857825"/>
              </a:xfrm>
              <a:custGeom>
                <a:rect b="b" l="l" r="r" t="t"/>
                <a:pathLst>
                  <a:path extrusionOk="0" h="30344" w="26861">
                    <a:moveTo>
                      <a:pt x="26861" y="0"/>
                    </a:moveTo>
                    <a:cubicBezTo>
                      <a:pt x="22384" y="5057"/>
                      <a:pt x="4477" y="25287"/>
                      <a:pt x="0" y="30344"/>
                    </a:cubicBezTo>
                  </a:path>
                </a:pathLst>
              </a:custGeom>
              <a:noFill/>
              <a:ln cap="flat" cmpd="sng" w="28575">
                <a:solidFill>
                  <a:srgbClr val="1155CC"/>
                </a:solidFill>
                <a:prstDash val="solid"/>
                <a:round/>
                <a:headEnd len="med" w="med" type="none"/>
                <a:tailEnd len="med" w="med" type="triangle"/>
              </a:ln>
            </p:spPr>
          </p:sp>
          <p:sp>
            <p:nvSpPr>
              <p:cNvPr id="404" name="Google Shape;404;p19"/>
              <p:cNvSpPr/>
              <p:nvPr/>
            </p:nvSpPr>
            <p:spPr>
              <a:xfrm rot="10800000">
                <a:off x="1193909" y="2208025"/>
                <a:ext cx="619213" cy="857825"/>
              </a:xfrm>
              <a:custGeom>
                <a:rect b="b" l="l" r="r" t="t"/>
                <a:pathLst>
                  <a:path extrusionOk="0" h="30344" w="26861">
                    <a:moveTo>
                      <a:pt x="26861" y="0"/>
                    </a:moveTo>
                    <a:cubicBezTo>
                      <a:pt x="22384" y="5057"/>
                      <a:pt x="4477" y="25287"/>
                      <a:pt x="0" y="30344"/>
                    </a:cubicBezTo>
                  </a:path>
                </a:pathLst>
              </a:custGeom>
              <a:noFill/>
              <a:ln cap="flat" cmpd="sng" w="28575">
                <a:solidFill>
                  <a:srgbClr val="1155CC"/>
                </a:solidFill>
                <a:prstDash val="solid"/>
                <a:round/>
                <a:headEnd len="med" w="med" type="none"/>
                <a:tailEnd len="med" w="med" type="triangle"/>
              </a:ln>
            </p:spPr>
          </p:sp>
          <p:sp>
            <p:nvSpPr>
              <p:cNvPr id="405" name="Google Shape;405;p19"/>
              <p:cNvSpPr/>
              <p:nvPr/>
            </p:nvSpPr>
            <p:spPr>
              <a:xfrm flipH="1" rot="10800000">
                <a:off x="1224700" y="944832"/>
                <a:ext cx="614580" cy="857825"/>
              </a:xfrm>
              <a:custGeom>
                <a:rect b="b" l="l" r="r" t="t"/>
                <a:pathLst>
                  <a:path extrusionOk="0" h="30344" w="26861">
                    <a:moveTo>
                      <a:pt x="26861" y="0"/>
                    </a:moveTo>
                    <a:cubicBezTo>
                      <a:pt x="22384" y="5057"/>
                      <a:pt x="4477" y="25287"/>
                      <a:pt x="0" y="30344"/>
                    </a:cubicBezTo>
                  </a:path>
                </a:pathLst>
              </a:custGeom>
              <a:noFill/>
              <a:ln cap="flat" cmpd="sng" w="28575">
                <a:solidFill>
                  <a:srgbClr val="1155CC"/>
                </a:solidFill>
                <a:prstDash val="solid"/>
                <a:round/>
                <a:headEnd len="med" w="med" type="none"/>
                <a:tailEnd len="med" w="med" type="triangle"/>
              </a:ln>
            </p:spPr>
          </p:sp>
          <p:sp>
            <p:nvSpPr>
              <p:cNvPr id="406" name="Google Shape;406;p19"/>
              <p:cNvSpPr/>
              <p:nvPr/>
            </p:nvSpPr>
            <p:spPr>
              <a:xfrm>
                <a:off x="1166575" y="914400"/>
                <a:ext cx="614580" cy="888245"/>
              </a:xfrm>
              <a:custGeom>
                <a:rect b="b" l="l" r="r" t="t"/>
                <a:pathLst>
                  <a:path extrusionOk="0" h="30344" w="26861">
                    <a:moveTo>
                      <a:pt x="26861" y="0"/>
                    </a:moveTo>
                    <a:cubicBezTo>
                      <a:pt x="22384" y="5057"/>
                      <a:pt x="4477" y="25287"/>
                      <a:pt x="0" y="30344"/>
                    </a:cubicBezTo>
                  </a:path>
                </a:pathLst>
              </a:custGeom>
              <a:noFill/>
              <a:ln cap="flat" cmpd="sng" w="28575">
                <a:solidFill>
                  <a:srgbClr val="6AA84F"/>
                </a:solidFill>
                <a:prstDash val="solid"/>
                <a:round/>
                <a:headEnd len="med" w="med" type="none"/>
                <a:tailEnd len="med" w="med" type="triangle"/>
              </a:ln>
            </p:spPr>
          </p:sp>
          <p:sp>
            <p:nvSpPr>
              <p:cNvPr id="407" name="Google Shape;407;p19"/>
              <p:cNvSpPr/>
              <p:nvPr/>
            </p:nvSpPr>
            <p:spPr>
              <a:xfrm flipH="1">
                <a:off x="1195055" y="2221388"/>
                <a:ext cx="614580" cy="857825"/>
              </a:xfrm>
              <a:custGeom>
                <a:rect b="b" l="l" r="r" t="t"/>
                <a:pathLst>
                  <a:path extrusionOk="0" h="30344" w="26861">
                    <a:moveTo>
                      <a:pt x="26861" y="0"/>
                    </a:moveTo>
                    <a:cubicBezTo>
                      <a:pt x="22384" y="5057"/>
                      <a:pt x="4477" y="25287"/>
                      <a:pt x="0" y="30344"/>
                    </a:cubicBezTo>
                  </a:path>
                </a:pathLst>
              </a:custGeom>
              <a:noFill/>
              <a:ln cap="flat" cmpd="sng" w="28575">
                <a:solidFill>
                  <a:srgbClr val="6AA84F"/>
                </a:solidFill>
                <a:prstDash val="solid"/>
                <a:round/>
                <a:headEnd len="med" w="med" type="none"/>
                <a:tailEnd len="med" w="med" type="triangle"/>
              </a:ln>
            </p:spPr>
          </p:sp>
          <p:sp>
            <p:nvSpPr>
              <p:cNvPr id="408" name="Google Shape;408;p19"/>
              <p:cNvSpPr/>
              <p:nvPr/>
            </p:nvSpPr>
            <p:spPr>
              <a:xfrm>
                <a:off x="1180825" y="3478900"/>
                <a:ext cx="614580" cy="888245"/>
              </a:xfrm>
              <a:custGeom>
                <a:rect b="b" l="l" r="r" t="t"/>
                <a:pathLst>
                  <a:path extrusionOk="0" h="30344" w="26861">
                    <a:moveTo>
                      <a:pt x="26861" y="0"/>
                    </a:moveTo>
                    <a:cubicBezTo>
                      <a:pt x="22384" y="5057"/>
                      <a:pt x="4477" y="25287"/>
                      <a:pt x="0" y="30344"/>
                    </a:cubicBezTo>
                  </a:path>
                </a:pathLst>
              </a:custGeom>
              <a:noFill/>
              <a:ln cap="flat" cmpd="sng" w="28575">
                <a:solidFill>
                  <a:srgbClr val="6AA84F"/>
                </a:solidFill>
                <a:prstDash val="solid"/>
                <a:round/>
                <a:headEnd len="med" w="med" type="none"/>
                <a:tailEnd len="med" w="med" type="triangle"/>
              </a:ln>
            </p:spPr>
          </p:sp>
          <p:sp>
            <p:nvSpPr>
              <p:cNvPr id="409" name="Google Shape;409;p19"/>
              <p:cNvSpPr/>
              <p:nvPr/>
            </p:nvSpPr>
            <p:spPr>
              <a:xfrm flipH="1">
                <a:off x="1209305" y="4785888"/>
                <a:ext cx="614580" cy="857825"/>
              </a:xfrm>
              <a:custGeom>
                <a:rect b="b" l="l" r="r" t="t"/>
                <a:pathLst>
                  <a:path extrusionOk="0" h="30344" w="26861">
                    <a:moveTo>
                      <a:pt x="26861" y="0"/>
                    </a:moveTo>
                    <a:cubicBezTo>
                      <a:pt x="22384" y="5057"/>
                      <a:pt x="4477" y="25287"/>
                      <a:pt x="0" y="30344"/>
                    </a:cubicBezTo>
                  </a:path>
                </a:pathLst>
              </a:custGeom>
              <a:noFill/>
              <a:ln cap="flat" cmpd="sng" w="28575">
                <a:solidFill>
                  <a:srgbClr val="6AA84F"/>
                </a:solidFill>
                <a:prstDash val="solid"/>
                <a:round/>
                <a:headEnd len="med" w="med" type="none"/>
                <a:tailEnd len="med" w="med" type="triangle"/>
              </a:ln>
            </p:spPr>
          </p:sp>
          <p:sp>
            <p:nvSpPr>
              <p:cNvPr id="410" name="Google Shape;410;p19"/>
              <p:cNvSpPr/>
              <p:nvPr/>
            </p:nvSpPr>
            <p:spPr>
              <a:xfrm>
                <a:off x="1195075" y="6043400"/>
                <a:ext cx="614580" cy="888245"/>
              </a:xfrm>
              <a:custGeom>
                <a:rect b="b" l="l" r="r" t="t"/>
                <a:pathLst>
                  <a:path extrusionOk="0" h="30344" w="26861">
                    <a:moveTo>
                      <a:pt x="26861" y="0"/>
                    </a:moveTo>
                    <a:cubicBezTo>
                      <a:pt x="22384" y="5057"/>
                      <a:pt x="4477" y="25287"/>
                      <a:pt x="0" y="30344"/>
                    </a:cubicBezTo>
                  </a:path>
                </a:pathLst>
              </a:custGeom>
              <a:noFill/>
              <a:ln cap="flat" cmpd="sng" w="28575">
                <a:solidFill>
                  <a:srgbClr val="6AA84F"/>
                </a:solidFill>
                <a:prstDash val="solid"/>
                <a:round/>
                <a:headEnd len="med" w="med" type="none"/>
                <a:tailEnd len="med" w="med" type="triangle"/>
              </a:ln>
            </p:spPr>
          </p:sp>
        </p:grpSp>
        <p:grpSp>
          <p:nvGrpSpPr>
            <p:cNvPr id="411" name="Google Shape;411;p19"/>
            <p:cNvGrpSpPr/>
            <p:nvPr/>
          </p:nvGrpSpPr>
          <p:grpSpPr>
            <a:xfrm>
              <a:off x="276513" y="165134"/>
              <a:ext cx="1639863" cy="6709150"/>
              <a:chOff x="2998663" y="156072"/>
              <a:chExt cx="1639863" cy="6709150"/>
            </a:xfrm>
          </p:grpSpPr>
          <p:sp>
            <p:nvSpPr>
              <p:cNvPr id="412" name="Google Shape;412;p19"/>
              <p:cNvSpPr txBox="1"/>
              <p:nvPr/>
            </p:nvSpPr>
            <p:spPr>
              <a:xfrm>
                <a:off x="2998663" y="1560758"/>
                <a:ext cx="1639800" cy="21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ibre Franklin"/>
                    <a:ea typeface="Libre Franklin"/>
                    <a:cs typeface="Libre Franklin"/>
                    <a:sym typeface="Libre Franklin"/>
                  </a:rPr>
                  <a:t>Back of sheet 1</a:t>
                </a:r>
                <a:endParaRPr>
                  <a:latin typeface="Libre Franklin"/>
                  <a:ea typeface="Libre Franklin"/>
                  <a:cs typeface="Libre Franklin"/>
                  <a:sym typeface="Libre Franklin"/>
                </a:endParaRPr>
              </a:p>
            </p:txBody>
          </p:sp>
          <p:sp>
            <p:nvSpPr>
              <p:cNvPr id="413" name="Google Shape;413;p19"/>
              <p:cNvSpPr txBox="1"/>
              <p:nvPr/>
            </p:nvSpPr>
            <p:spPr>
              <a:xfrm>
                <a:off x="2998725" y="2847947"/>
                <a:ext cx="1639800" cy="21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ibre Franklin"/>
                    <a:ea typeface="Libre Franklin"/>
                    <a:cs typeface="Libre Franklin"/>
                    <a:sym typeface="Libre Franklin"/>
                  </a:rPr>
                  <a:t>Front of sheet 2</a:t>
                </a:r>
                <a:endParaRPr>
                  <a:latin typeface="Libre Franklin"/>
                  <a:ea typeface="Libre Franklin"/>
                  <a:cs typeface="Libre Franklin"/>
                  <a:sym typeface="Libre Franklin"/>
                </a:endParaRPr>
              </a:p>
            </p:txBody>
          </p:sp>
          <p:sp>
            <p:nvSpPr>
              <p:cNvPr id="414" name="Google Shape;414;p19"/>
              <p:cNvSpPr txBox="1"/>
              <p:nvPr/>
            </p:nvSpPr>
            <p:spPr>
              <a:xfrm>
                <a:off x="2998663" y="4100229"/>
                <a:ext cx="1639800" cy="21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ibre Franklin"/>
                    <a:ea typeface="Libre Franklin"/>
                    <a:cs typeface="Libre Franklin"/>
                    <a:sym typeface="Libre Franklin"/>
                  </a:rPr>
                  <a:t>Back of sheet 2</a:t>
                </a:r>
                <a:endParaRPr>
                  <a:latin typeface="Libre Franklin"/>
                  <a:ea typeface="Libre Franklin"/>
                  <a:cs typeface="Libre Franklin"/>
                  <a:sym typeface="Libre Franklin"/>
                </a:endParaRPr>
              </a:p>
            </p:txBody>
          </p:sp>
          <p:sp>
            <p:nvSpPr>
              <p:cNvPr id="415" name="Google Shape;415;p19"/>
              <p:cNvSpPr txBox="1"/>
              <p:nvPr/>
            </p:nvSpPr>
            <p:spPr>
              <a:xfrm>
                <a:off x="2998725" y="5401439"/>
                <a:ext cx="1639800" cy="21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ibre Franklin"/>
                    <a:ea typeface="Libre Franklin"/>
                    <a:cs typeface="Libre Franklin"/>
                    <a:sym typeface="Libre Franklin"/>
                  </a:rPr>
                  <a:t>Front of sheet 3</a:t>
                </a:r>
                <a:endParaRPr>
                  <a:latin typeface="Libre Franklin"/>
                  <a:ea typeface="Libre Franklin"/>
                  <a:cs typeface="Libre Franklin"/>
                  <a:sym typeface="Libre Franklin"/>
                </a:endParaRPr>
              </a:p>
            </p:txBody>
          </p:sp>
          <p:sp>
            <p:nvSpPr>
              <p:cNvPr id="416" name="Google Shape;416;p19"/>
              <p:cNvSpPr txBox="1"/>
              <p:nvPr/>
            </p:nvSpPr>
            <p:spPr>
              <a:xfrm>
                <a:off x="2998663" y="6653722"/>
                <a:ext cx="1639800" cy="21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ibre Franklin"/>
                    <a:ea typeface="Libre Franklin"/>
                    <a:cs typeface="Libre Franklin"/>
                    <a:sym typeface="Libre Franklin"/>
                  </a:rPr>
                  <a:t>Back of sheet 3</a:t>
                </a:r>
                <a:endParaRPr>
                  <a:latin typeface="Libre Franklin"/>
                  <a:ea typeface="Libre Franklin"/>
                  <a:cs typeface="Libre Franklin"/>
                  <a:sym typeface="Libre Franklin"/>
                </a:endParaRPr>
              </a:p>
            </p:txBody>
          </p:sp>
          <p:sp>
            <p:nvSpPr>
              <p:cNvPr id="417" name="Google Shape;417;p19"/>
              <p:cNvSpPr txBox="1"/>
              <p:nvPr/>
            </p:nvSpPr>
            <p:spPr>
              <a:xfrm>
                <a:off x="2998725" y="156072"/>
                <a:ext cx="1639800" cy="363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ibre Franklin"/>
                    <a:ea typeface="Libre Franklin"/>
                    <a:cs typeface="Libre Franklin"/>
                    <a:sym typeface="Libre Franklin"/>
                  </a:rPr>
                  <a:t>Front of sheet 1</a:t>
                </a:r>
                <a:endParaRPr>
                  <a:latin typeface="Libre Franklin"/>
                  <a:ea typeface="Libre Franklin"/>
                  <a:cs typeface="Libre Franklin"/>
                  <a:sym typeface="Libre Franklin"/>
                </a:endParaRPr>
              </a:p>
            </p:txBody>
          </p:sp>
        </p:grpSp>
      </p:grpSp>
      <p:grpSp>
        <p:nvGrpSpPr>
          <p:cNvPr id="418" name="Google Shape;418;p19"/>
          <p:cNvGrpSpPr/>
          <p:nvPr/>
        </p:nvGrpSpPr>
        <p:grpSpPr>
          <a:xfrm>
            <a:off x="2269525" y="-25"/>
            <a:ext cx="7791400" cy="7772400"/>
            <a:chOff x="2269525" y="-25"/>
            <a:chExt cx="7791400" cy="7772400"/>
          </a:xfrm>
        </p:grpSpPr>
        <p:sp>
          <p:nvSpPr>
            <p:cNvPr id="419" name="Google Shape;419;p19"/>
            <p:cNvSpPr/>
            <p:nvPr/>
          </p:nvSpPr>
          <p:spPr>
            <a:xfrm>
              <a:off x="7882325" y="-25"/>
              <a:ext cx="2178600" cy="7772400"/>
            </a:xfrm>
            <a:prstGeom prst="rect">
              <a:avLst/>
            </a:prstGeom>
            <a:solidFill>
              <a:srgbClr val="FFEA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2269525" y="4505325"/>
              <a:ext cx="6054900" cy="2685900"/>
            </a:xfrm>
            <a:prstGeom prst="roundRect">
              <a:avLst>
                <a:gd fmla="val 5986" name="adj"/>
              </a:avLst>
            </a:prstGeom>
            <a:solidFill>
              <a:srgbClr val="FFEA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19"/>
          <p:cNvGrpSpPr/>
          <p:nvPr/>
        </p:nvGrpSpPr>
        <p:grpSpPr>
          <a:xfrm>
            <a:off x="8142163" y="165138"/>
            <a:ext cx="1639863" cy="7442126"/>
            <a:chOff x="2998663" y="203225"/>
            <a:chExt cx="1639863" cy="7442126"/>
          </a:xfrm>
        </p:grpSpPr>
        <p:grpSp>
          <p:nvGrpSpPr>
            <p:cNvPr id="422" name="Google Shape;422;p19"/>
            <p:cNvGrpSpPr/>
            <p:nvPr/>
          </p:nvGrpSpPr>
          <p:grpSpPr>
            <a:xfrm>
              <a:off x="2998715" y="203225"/>
              <a:ext cx="1639687" cy="1072135"/>
              <a:chOff x="335775" y="596925"/>
              <a:chExt cx="1865400" cy="1517100"/>
            </a:xfrm>
          </p:grpSpPr>
          <p:sp>
            <p:nvSpPr>
              <p:cNvPr id="423" name="Google Shape;423;p19"/>
              <p:cNvSpPr/>
              <p:nvPr/>
            </p:nvSpPr>
            <p:spPr>
              <a:xfrm>
                <a:off x="335775" y="596925"/>
                <a:ext cx="932700" cy="1517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ibre Franklin"/>
                    <a:ea typeface="Libre Franklin"/>
                    <a:cs typeface="Libre Franklin"/>
                    <a:sym typeface="Libre Franklin"/>
                  </a:rPr>
                  <a:t>Step 1</a:t>
                </a:r>
                <a:endParaRPr sz="1200">
                  <a:latin typeface="Libre Franklin"/>
                  <a:ea typeface="Libre Franklin"/>
                  <a:cs typeface="Libre Franklin"/>
                  <a:sym typeface="Libre Franklin"/>
                </a:endParaRPr>
              </a:p>
            </p:txBody>
          </p:sp>
          <p:sp>
            <p:nvSpPr>
              <p:cNvPr id="424" name="Google Shape;424;p19"/>
              <p:cNvSpPr/>
              <p:nvPr/>
            </p:nvSpPr>
            <p:spPr>
              <a:xfrm>
                <a:off x="1268475" y="596925"/>
                <a:ext cx="932700" cy="1517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ibre Franklin"/>
                    <a:ea typeface="Libre Franklin"/>
                    <a:cs typeface="Libre Franklin"/>
                    <a:sym typeface="Libre Franklin"/>
                  </a:rPr>
                  <a:t>Step 2</a:t>
                </a:r>
                <a:endParaRPr sz="1200">
                  <a:latin typeface="Libre Franklin"/>
                  <a:ea typeface="Libre Franklin"/>
                  <a:cs typeface="Libre Franklin"/>
                  <a:sym typeface="Libre Franklin"/>
                </a:endParaRPr>
              </a:p>
            </p:txBody>
          </p:sp>
        </p:grpSp>
        <p:grpSp>
          <p:nvGrpSpPr>
            <p:cNvPr id="425" name="Google Shape;425;p19"/>
            <p:cNvGrpSpPr/>
            <p:nvPr/>
          </p:nvGrpSpPr>
          <p:grpSpPr>
            <a:xfrm>
              <a:off x="2998715" y="1477223"/>
              <a:ext cx="1639687" cy="1072135"/>
              <a:chOff x="335775" y="596925"/>
              <a:chExt cx="1865400" cy="1517100"/>
            </a:xfrm>
          </p:grpSpPr>
          <p:sp>
            <p:nvSpPr>
              <p:cNvPr id="426" name="Google Shape;426;p19"/>
              <p:cNvSpPr/>
              <p:nvPr/>
            </p:nvSpPr>
            <p:spPr>
              <a:xfrm>
                <a:off x="335775" y="596925"/>
                <a:ext cx="932700" cy="1517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ibre Franklin"/>
                    <a:ea typeface="Libre Franklin"/>
                    <a:cs typeface="Libre Franklin"/>
                    <a:sym typeface="Libre Franklin"/>
                  </a:rPr>
                  <a:t>Step 3</a:t>
                </a:r>
                <a:endParaRPr sz="1200">
                  <a:latin typeface="Libre Franklin"/>
                  <a:ea typeface="Libre Franklin"/>
                  <a:cs typeface="Libre Franklin"/>
                  <a:sym typeface="Libre Franklin"/>
                </a:endParaRPr>
              </a:p>
            </p:txBody>
          </p:sp>
          <p:sp>
            <p:nvSpPr>
              <p:cNvPr id="427" name="Google Shape;427;p19"/>
              <p:cNvSpPr/>
              <p:nvPr/>
            </p:nvSpPr>
            <p:spPr>
              <a:xfrm>
                <a:off x="1268475" y="596925"/>
                <a:ext cx="932700" cy="1517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ibre Franklin"/>
                    <a:ea typeface="Libre Franklin"/>
                    <a:cs typeface="Libre Franklin"/>
                    <a:sym typeface="Libre Franklin"/>
                  </a:rPr>
                  <a:t>Step 4</a:t>
                </a:r>
                <a:endParaRPr sz="1200">
                  <a:latin typeface="Libre Franklin"/>
                  <a:ea typeface="Libre Franklin"/>
                  <a:cs typeface="Libre Franklin"/>
                  <a:sym typeface="Libre Franklin"/>
                </a:endParaRPr>
              </a:p>
            </p:txBody>
          </p:sp>
        </p:grpSp>
        <p:grpSp>
          <p:nvGrpSpPr>
            <p:cNvPr id="428" name="Google Shape;428;p19"/>
            <p:cNvGrpSpPr/>
            <p:nvPr/>
          </p:nvGrpSpPr>
          <p:grpSpPr>
            <a:xfrm>
              <a:off x="2998715" y="2751221"/>
              <a:ext cx="1639687" cy="1072135"/>
              <a:chOff x="335775" y="596925"/>
              <a:chExt cx="1865400" cy="1517100"/>
            </a:xfrm>
          </p:grpSpPr>
          <p:sp>
            <p:nvSpPr>
              <p:cNvPr id="429" name="Google Shape;429;p19"/>
              <p:cNvSpPr/>
              <p:nvPr/>
            </p:nvSpPr>
            <p:spPr>
              <a:xfrm>
                <a:off x="335775" y="596925"/>
                <a:ext cx="932700" cy="15171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Libre Franklin"/>
                    <a:ea typeface="Libre Franklin"/>
                    <a:cs typeface="Libre Franklin"/>
                    <a:sym typeface="Libre Franklin"/>
                  </a:rPr>
                  <a:t>Step 5</a:t>
                </a:r>
                <a:endParaRPr sz="1200">
                  <a:latin typeface="Libre Franklin"/>
                  <a:ea typeface="Libre Franklin"/>
                  <a:cs typeface="Libre Franklin"/>
                  <a:sym typeface="Libre Franklin"/>
                </a:endParaRPr>
              </a:p>
            </p:txBody>
          </p:sp>
          <p:sp>
            <p:nvSpPr>
              <p:cNvPr id="430" name="Google Shape;430;p19"/>
              <p:cNvSpPr/>
              <p:nvPr/>
            </p:nvSpPr>
            <p:spPr>
              <a:xfrm>
                <a:off x="1268475" y="596925"/>
                <a:ext cx="932700" cy="15171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Libre Franklin"/>
                    <a:ea typeface="Libre Franklin"/>
                    <a:cs typeface="Libre Franklin"/>
                    <a:sym typeface="Libre Franklin"/>
                  </a:rPr>
                  <a:t>Step 6 </a:t>
                </a:r>
                <a:endParaRPr sz="1200">
                  <a:latin typeface="Libre Franklin"/>
                  <a:ea typeface="Libre Franklin"/>
                  <a:cs typeface="Libre Franklin"/>
                  <a:sym typeface="Libre Franklin"/>
                </a:endParaRPr>
              </a:p>
            </p:txBody>
          </p:sp>
        </p:grpSp>
        <p:grpSp>
          <p:nvGrpSpPr>
            <p:cNvPr id="431" name="Google Shape;431;p19"/>
            <p:cNvGrpSpPr/>
            <p:nvPr/>
          </p:nvGrpSpPr>
          <p:grpSpPr>
            <a:xfrm>
              <a:off x="2998715" y="4025219"/>
              <a:ext cx="1639687" cy="1072135"/>
              <a:chOff x="335775" y="596925"/>
              <a:chExt cx="1865400" cy="1517100"/>
            </a:xfrm>
          </p:grpSpPr>
          <p:sp>
            <p:nvSpPr>
              <p:cNvPr id="432" name="Google Shape;432;p19"/>
              <p:cNvSpPr/>
              <p:nvPr/>
            </p:nvSpPr>
            <p:spPr>
              <a:xfrm>
                <a:off x="335775" y="596925"/>
                <a:ext cx="932700" cy="15171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Libre Franklin"/>
                    <a:ea typeface="Libre Franklin"/>
                    <a:cs typeface="Libre Franklin"/>
                    <a:sym typeface="Libre Franklin"/>
                  </a:rPr>
                  <a:t>Step 7 </a:t>
                </a:r>
                <a:endParaRPr sz="1200">
                  <a:latin typeface="Libre Franklin"/>
                  <a:ea typeface="Libre Franklin"/>
                  <a:cs typeface="Libre Franklin"/>
                  <a:sym typeface="Libre Franklin"/>
                </a:endParaRPr>
              </a:p>
            </p:txBody>
          </p:sp>
          <p:sp>
            <p:nvSpPr>
              <p:cNvPr id="433" name="Google Shape;433;p19"/>
              <p:cNvSpPr/>
              <p:nvPr/>
            </p:nvSpPr>
            <p:spPr>
              <a:xfrm>
                <a:off x="1268475" y="596925"/>
                <a:ext cx="932700" cy="15171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Libre Franklin"/>
                    <a:ea typeface="Libre Franklin"/>
                    <a:cs typeface="Libre Franklin"/>
                    <a:sym typeface="Libre Franklin"/>
                  </a:rPr>
                  <a:t>Step 8 </a:t>
                </a:r>
                <a:endParaRPr sz="1200">
                  <a:latin typeface="Libre Franklin"/>
                  <a:ea typeface="Libre Franklin"/>
                  <a:cs typeface="Libre Franklin"/>
                  <a:sym typeface="Libre Franklin"/>
                </a:endParaRPr>
              </a:p>
            </p:txBody>
          </p:sp>
        </p:grpSp>
        <p:grpSp>
          <p:nvGrpSpPr>
            <p:cNvPr id="434" name="Google Shape;434;p19"/>
            <p:cNvGrpSpPr/>
            <p:nvPr/>
          </p:nvGrpSpPr>
          <p:grpSpPr>
            <a:xfrm>
              <a:off x="2998715" y="5299216"/>
              <a:ext cx="1639687" cy="1072135"/>
              <a:chOff x="335775" y="596925"/>
              <a:chExt cx="1865400" cy="1517100"/>
            </a:xfrm>
          </p:grpSpPr>
          <p:sp>
            <p:nvSpPr>
              <p:cNvPr id="435" name="Google Shape;435;p19"/>
              <p:cNvSpPr/>
              <p:nvPr/>
            </p:nvSpPr>
            <p:spPr>
              <a:xfrm>
                <a:off x="335775" y="596925"/>
                <a:ext cx="932700" cy="15171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Libre Franklin"/>
                    <a:ea typeface="Libre Franklin"/>
                    <a:cs typeface="Libre Franklin"/>
                    <a:sym typeface="Libre Franklin"/>
                  </a:rPr>
                  <a:t>Step 9 </a:t>
                </a:r>
                <a:endParaRPr sz="1200">
                  <a:latin typeface="Libre Franklin"/>
                  <a:ea typeface="Libre Franklin"/>
                  <a:cs typeface="Libre Franklin"/>
                  <a:sym typeface="Libre Franklin"/>
                </a:endParaRPr>
              </a:p>
            </p:txBody>
          </p:sp>
          <p:sp>
            <p:nvSpPr>
              <p:cNvPr id="436" name="Google Shape;436;p19"/>
              <p:cNvSpPr/>
              <p:nvPr/>
            </p:nvSpPr>
            <p:spPr>
              <a:xfrm>
                <a:off x="1268475" y="596925"/>
                <a:ext cx="932700" cy="15171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Libre Franklin"/>
                    <a:ea typeface="Libre Franklin"/>
                    <a:cs typeface="Libre Franklin"/>
                    <a:sym typeface="Libre Franklin"/>
                  </a:rPr>
                  <a:t>Step 10</a:t>
                </a:r>
                <a:endParaRPr sz="1200">
                  <a:latin typeface="Libre Franklin"/>
                  <a:ea typeface="Libre Franklin"/>
                  <a:cs typeface="Libre Franklin"/>
                  <a:sym typeface="Libre Franklin"/>
                </a:endParaRPr>
              </a:p>
            </p:txBody>
          </p:sp>
        </p:grpSp>
        <p:grpSp>
          <p:nvGrpSpPr>
            <p:cNvPr id="437" name="Google Shape;437;p19"/>
            <p:cNvGrpSpPr/>
            <p:nvPr/>
          </p:nvGrpSpPr>
          <p:grpSpPr>
            <a:xfrm>
              <a:off x="2998722" y="6573216"/>
              <a:ext cx="1639687" cy="1072135"/>
              <a:chOff x="335775" y="596925"/>
              <a:chExt cx="1865400" cy="1517100"/>
            </a:xfrm>
          </p:grpSpPr>
          <p:sp>
            <p:nvSpPr>
              <p:cNvPr id="438" name="Google Shape;438;p19"/>
              <p:cNvSpPr/>
              <p:nvPr/>
            </p:nvSpPr>
            <p:spPr>
              <a:xfrm>
                <a:off x="335775" y="596925"/>
                <a:ext cx="932700" cy="15171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ibre Franklin"/>
                    <a:ea typeface="Libre Franklin"/>
                    <a:cs typeface="Libre Franklin"/>
                    <a:sym typeface="Libre Franklin"/>
                  </a:rPr>
                  <a:t>Step 11 </a:t>
                </a:r>
                <a:endParaRPr sz="1200">
                  <a:latin typeface="Libre Franklin"/>
                  <a:ea typeface="Libre Franklin"/>
                  <a:cs typeface="Libre Franklin"/>
                  <a:sym typeface="Libre Franklin"/>
                </a:endParaRPr>
              </a:p>
            </p:txBody>
          </p:sp>
          <p:sp>
            <p:nvSpPr>
              <p:cNvPr id="439" name="Google Shape;439;p19"/>
              <p:cNvSpPr/>
              <p:nvPr/>
            </p:nvSpPr>
            <p:spPr>
              <a:xfrm>
                <a:off x="1268475" y="596925"/>
                <a:ext cx="932700" cy="15171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Libre Franklin"/>
                    <a:ea typeface="Libre Franklin"/>
                    <a:cs typeface="Libre Franklin"/>
                    <a:sym typeface="Libre Franklin"/>
                  </a:rPr>
                  <a:t>Step 12 </a:t>
                </a:r>
                <a:endParaRPr sz="1200">
                  <a:latin typeface="Libre Franklin"/>
                  <a:ea typeface="Libre Franklin"/>
                  <a:cs typeface="Libre Franklin"/>
                  <a:sym typeface="Libre Franklin"/>
                </a:endParaRPr>
              </a:p>
            </p:txBody>
          </p:sp>
        </p:grpSp>
        <p:sp>
          <p:nvSpPr>
            <p:cNvPr id="440" name="Google Shape;440;p19"/>
            <p:cNvSpPr txBox="1"/>
            <p:nvPr/>
          </p:nvSpPr>
          <p:spPr>
            <a:xfrm>
              <a:off x="2998663" y="1560758"/>
              <a:ext cx="1639800" cy="21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ibre Franklin"/>
                  <a:ea typeface="Libre Franklin"/>
                  <a:cs typeface="Libre Franklin"/>
                  <a:sym typeface="Libre Franklin"/>
                </a:rPr>
                <a:t>Back of sheet 1</a:t>
              </a:r>
              <a:endParaRPr>
                <a:latin typeface="Libre Franklin"/>
                <a:ea typeface="Libre Franklin"/>
                <a:cs typeface="Libre Franklin"/>
                <a:sym typeface="Libre Franklin"/>
              </a:endParaRPr>
            </a:p>
          </p:txBody>
        </p:sp>
        <p:sp>
          <p:nvSpPr>
            <p:cNvPr id="441" name="Google Shape;441;p19"/>
            <p:cNvSpPr txBox="1"/>
            <p:nvPr/>
          </p:nvSpPr>
          <p:spPr>
            <a:xfrm>
              <a:off x="2998725" y="2847947"/>
              <a:ext cx="1639800" cy="21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ibre Franklin"/>
                  <a:ea typeface="Libre Franklin"/>
                  <a:cs typeface="Libre Franklin"/>
                  <a:sym typeface="Libre Franklin"/>
                </a:rPr>
                <a:t>Front of sheet 2</a:t>
              </a:r>
              <a:endParaRPr>
                <a:latin typeface="Libre Franklin"/>
                <a:ea typeface="Libre Franklin"/>
                <a:cs typeface="Libre Franklin"/>
                <a:sym typeface="Libre Franklin"/>
              </a:endParaRPr>
            </a:p>
          </p:txBody>
        </p:sp>
        <p:sp>
          <p:nvSpPr>
            <p:cNvPr id="442" name="Google Shape;442;p19"/>
            <p:cNvSpPr txBox="1"/>
            <p:nvPr/>
          </p:nvSpPr>
          <p:spPr>
            <a:xfrm>
              <a:off x="2998663" y="4100229"/>
              <a:ext cx="1639800" cy="21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ibre Franklin"/>
                  <a:ea typeface="Libre Franklin"/>
                  <a:cs typeface="Libre Franklin"/>
                  <a:sym typeface="Libre Franklin"/>
                </a:rPr>
                <a:t>Back of sheet 2</a:t>
              </a:r>
              <a:endParaRPr>
                <a:latin typeface="Libre Franklin"/>
                <a:ea typeface="Libre Franklin"/>
                <a:cs typeface="Libre Franklin"/>
                <a:sym typeface="Libre Franklin"/>
              </a:endParaRPr>
            </a:p>
          </p:txBody>
        </p:sp>
        <p:sp>
          <p:nvSpPr>
            <p:cNvPr id="443" name="Google Shape;443;p19"/>
            <p:cNvSpPr txBox="1"/>
            <p:nvPr/>
          </p:nvSpPr>
          <p:spPr>
            <a:xfrm>
              <a:off x="2998725" y="5401439"/>
              <a:ext cx="1639800" cy="21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ibre Franklin"/>
                  <a:ea typeface="Libre Franklin"/>
                  <a:cs typeface="Libre Franklin"/>
                  <a:sym typeface="Libre Franklin"/>
                </a:rPr>
                <a:t>Front of sheet 3</a:t>
              </a:r>
              <a:endParaRPr>
                <a:latin typeface="Libre Franklin"/>
                <a:ea typeface="Libre Franklin"/>
                <a:cs typeface="Libre Franklin"/>
                <a:sym typeface="Libre Franklin"/>
              </a:endParaRPr>
            </a:p>
          </p:txBody>
        </p:sp>
        <p:sp>
          <p:nvSpPr>
            <p:cNvPr id="444" name="Google Shape;444;p19"/>
            <p:cNvSpPr txBox="1"/>
            <p:nvPr/>
          </p:nvSpPr>
          <p:spPr>
            <a:xfrm>
              <a:off x="2998663" y="6653722"/>
              <a:ext cx="1639800" cy="21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ibre Franklin"/>
                  <a:ea typeface="Libre Franklin"/>
                  <a:cs typeface="Libre Franklin"/>
                  <a:sym typeface="Libre Franklin"/>
                </a:rPr>
                <a:t>Back of sheet 3</a:t>
              </a:r>
              <a:endParaRPr>
                <a:latin typeface="Libre Franklin"/>
                <a:ea typeface="Libre Franklin"/>
                <a:cs typeface="Libre Franklin"/>
                <a:sym typeface="Libre Franklin"/>
              </a:endParaRPr>
            </a:p>
          </p:txBody>
        </p:sp>
        <p:sp>
          <p:nvSpPr>
            <p:cNvPr id="445" name="Google Shape;445;p19"/>
            <p:cNvSpPr txBox="1"/>
            <p:nvPr/>
          </p:nvSpPr>
          <p:spPr>
            <a:xfrm>
              <a:off x="2998725" y="308475"/>
              <a:ext cx="1639800" cy="21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ibre Franklin"/>
                  <a:ea typeface="Libre Franklin"/>
                  <a:cs typeface="Libre Franklin"/>
                  <a:sym typeface="Libre Franklin"/>
                </a:rPr>
                <a:t>Front of sheet 1</a:t>
              </a:r>
              <a:endParaRPr>
                <a:latin typeface="Libre Franklin"/>
                <a:ea typeface="Libre Franklin"/>
                <a:cs typeface="Libre Franklin"/>
                <a:sym typeface="Libre Franklin"/>
              </a:endParaRPr>
            </a:p>
          </p:txBody>
        </p:sp>
      </p:grpSp>
      <p:sp>
        <p:nvSpPr>
          <p:cNvPr id="446" name="Google Shape;446;p19"/>
          <p:cNvSpPr txBox="1"/>
          <p:nvPr>
            <p:ph idx="2" type="body"/>
          </p:nvPr>
        </p:nvSpPr>
        <p:spPr>
          <a:xfrm>
            <a:off x="2269525" y="-25375"/>
            <a:ext cx="5520600" cy="76074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b="1" lang="en">
                <a:solidFill>
                  <a:schemeClr val="dk1"/>
                </a:solidFill>
                <a:latin typeface="Libre Franklin"/>
                <a:ea typeface="Libre Franklin"/>
                <a:cs typeface="Libre Franklin"/>
                <a:sym typeface="Libre Franklin"/>
              </a:rPr>
              <a:t>Explanation</a:t>
            </a:r>
            <a:endParaRPr b="1">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Libre Franklin"/>
                <a:ea typeface="Libre Franklin"/>
                <a:cs typeface="Libre Franklin"/>
                <a:sym typeface="Libre Franklin"/>
              </a:rPr>
              <a:t>Below are two methods to determine the pagination order for your zine slides. For both, the total number of pages (which we’ll refer to as </a:t>
            </a:r>
            <a:r>
              <a:rPr i="1" lang="en" sz="1200">
                <a:solidFill>
                  <a:schemeClr val="dk1"/>
                </a:solidFill>
                <a:latin typeface="Libre Franklin"/>
                <a:ea typeface="Libre Franklin"/>
                <a:cs typeface="Libre Franklin"/>
                <a:sym typeface="Libre Franklin"/>
              </a:rPr>
              <a:t>n</a:t>
            </a:r>
            <a:r>
              <a:rPr lang="en" sz="1200">
                <a:solidFill>
                  <a:schemeClr val="dk1"/>
                </a:solidFill>
                <a:latin typeface="Libre Franklin"/>
                <a:ea typeface="Libre Franklin"/>
                <a:cs typeface="Libre Franklin"/>
                <a:sym typeface="Libre Franklin"/>
              </a:rPr>
              <a:t>) must be divisible by 4 because there are four pages on one piece of paper, front and back. The total includes the covers (back and front) and the insides of the covers. If this seems confusing, that’s because it is. Try printing out the template with the numbers and then construct the folded booklet to see how it all comes together.</a:t>
            </a:r>
            <a:endParaRPr sz="1200">
              <a:solidFill>
                <a:schemeClr val="dk1"/>
              </a:solidFill>
            </a:endParaRPr>
          </a:p>
          <a:p>
            <a:pPr indent="0" lvl="0" marL="0" rtl="0" algn="l">
              <a:lnSpc>
                <a:spcPct val="100000"/>
              </a:lnSpc>
              <a:spcBef>
                <a:spcPts val="1000"/>
              </a:spcBef>
              <a:spcAft>
                <a:spcPts val="0"/>
              </a:spcAft>
              <a:buClr>
                <a:schemeClr val="dk1"/>
              </a:buClr>
              <a:buSzPts val="1100"/>
              <a:buFont typeface="Arial"/>
              <a:buNone/>
            </a:pPr>
            <a:r>
              <a:rPr b="1" lang="en">
                <a:solidFill>
                  <a:schemeClr val="dk1"/>
                </a:solidFill>
                <a:latin typeface="Libre Franklin"/>
                <a:ea typeface="Libre Franklin"/>
                <a:cs typeface="Libre Franklin"/>
                <a:sym typeface="Libre Franklin"/>
              </a:rPr>
              <a:t>Visual method (if you like seeing things laid out)</a:t>
            </a:r>
            <a:endParaRPr b="1">
              <a:solidFill>
                <a:schemeClr val="dk1"/>
              </a:solidFill>
              <a:latin typeface="Libre Franklin"/>
              <a:ea typeface="Libre Franklin"/>
              <a:cs typeface="Libre Franklin"/>
              <a:sym typeface="Libre Franklin"/>
            </a:endParaRPr>
          </a:p>
          <a:p>
            <a:pPr indent="-184150" lvl="0" marL="2286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Create the total number of pages you want in your zine (this is our n). There are two pages per slide, so if you have a 12-page zine, you will need six slides.</a:t>
            </a:r>
            <a:endParaRPr sz="1100">
              <a:solidFill>
                <a:schemeClr val="dk1"/>
              </a:solidFill>
              <a:latin typeface="Libre Franklin"/>
              <a:ea typeface="Libre Franklin"/>
              <a:cs typeface="Libre Franklin"/>
              <a:sym typeface="Libre Franklin"/>
            </a:endParaRPr>
          </a:p>
          <a:p>
            <a:pPr indent="-184150" lvl="0" marL="2286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Start numbering the slides starting with the right half of the first slide.</a:t>
            </a:r>
            <a:endParaRPr sz="1100">
              <a:solidFill>
                <a:schemeClr val="dk1"/>
              </a:solidFill>
              <a:latin typeface="Libre Franklin"/>
              <a:ea typeface="Libre Franklin"/>
              <a:cs typeface="Libre Franklin"/>
              <a:sym typeface="Libre Franklin"/>
            </a:endParaRPr>
          </a:p>
          <a:p>
            <a:pPr indent="-184150" lvl="0" marL="2286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Continue numbering 1 through n following the green arrows to the left. As you move down the slides, this alternates between the left and right halves, with the odd numbers being on the right and the even numbers being on the left.</a:t>
            </a:r>
            <a:endParaRPr sz="1100">
              <a:solidFill>
                <a:schemeClr val="dk1"/>
              </a:solidFill>
              <a:latin typeface="Libre Franklin"/>
              <a:ea typeface="Libre Franklin"/>
              <a:cs typeface="Libre Franklin"/>
              <a:sym typeface="Libre Franklin"/>
            </a:endParaRPr>
          </a:p>
          <a:p>
            <a:pPr indent="-184150" lvl="0" marL="2286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Once you reach the last slide, continue numbering with the next page being the right half of that last slide (so for a 12-page zine, you’d have 6 on the left half and 7 on the right half).</a:t>
            </a:r>
            <a:endParaRPr sz="1100">
              <a:solidFill>
                <a:schemeClr val="dk1"/>
              </a:solidFill>
              <a:latin typeface="Libre Franklin"/>
              <a:ea typeface="Libre Franklin"/>
              <a:cs typeface="Libre Franklin"/>
              <a:sym typeface="Libre Franklin"/>
            </a:endParaRPr>
          </a:p>
          <a:p>
            <a:pPr indent="-184150" lvl="0" marL="2286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Continue numbering following the blue arrows. As you move back up the slides, this alternates between the odd numbers being on the right half of the slide and the even numbers being on the left. </a:t>
            </a:r>
            <a:endParaRPr sz="1100">
              <a:solidFill>
                <a:schemeClr val="dk1"/>
              </a:solidFill>
              <a:latin typeface="Libre Franklin"/>
              <a:ea typeface="Libre Franklin"/>
              <a:cs typeface="Libre Franklin"/>
              <a:sym typeface="Libre Franklin"/>
            </a:endParaRPr>
          </a:p>
          <a:p>
            <a:pPr indent="-184150" lvl="0" marL="2286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If you’ve done it right, only even numbers will be on the left and only odd numbers on the right.</a:t>
            </a:r>
            <a:endParaRPr b="1">
              <a:solidFill>
                <a:schemeClr val="dk1"/>
              </a:solidFill>
              <a:latin typeface="Libre Franklin"/>
              <a:ea typeface="Libre Franklin"/>
              <a:cs typeface="Libre Franklin"/>
              <a:sym typeface="Libre Franklin"/>
            </a:endParaRPr>
          </a:p>
          <a:p>
            <a:pPr indent="0" lvl="0" marL="0" rtl="0" algn="l">
              <a:lnSpc>
                <a:spcPct val="100000"/>
              </a:lnSpc>
              <a:spcBef>
                <a:spcPts val="1000"/>
              </a:spcBef>
              <a:spcAft>
                <a:spcPts val="0"/>
              </a:spcAft>
              <a:buClr>
                <a:schemeClr val="dk1"/>
              </a:buClr>
              <a:buSzPts val="1100"/>
              <a:buFont typeface="Arial"/>
              <a:buNone/>
            </a:pPr>
            <a:r>
              <a:rPr b="1" lang="en">
                <a:solidFill>
                  <a:schemeClr val="dk1"/>
                </a:solidFill>
                <a:latin typeface="Libre Franklin"/>
                <a:ea typeface="Libre Franklin"/>
                <a:cs typeface="Libre Franklin"/>
                <a:sym typeface="Libre Franklin"/>
              </a:rPr>
              <a:t>Formula method (if you like math)</a:t>
            </a:r>
            <a:endParaRPr>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First slide left is back cover (equal to n)</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b="1" lang="en" sz="1100">
                <a:solidFill>
                  <a:schemeClr val="dk1"/>
                </a:solidFill>
                <a:latin typeface="Libre Franklin"/>
                <a:ea typeface="Libre Franklin"/>
                <a:cs typeface="Libre Franklin"/>
                <a:sym typeface="Libre Franklin"/>
              </a:rPr>
              <a:t>First slide right is front cover (page 1) - same as the slide number</a:t>
            </a:r>
            <a:endParaRPr b="1"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b="1" lang="en" sz="1100">
                <a:solidFill>
                  <a:schemeClr val="dk1"/>
                </a:solidFill>
                <a:latin typeface="Libre Franklin"/>
                <a:ea typeface="Libre Franklin"/>
                <a:cs typeface="Libre Franklin"/>
                <a:sym typeface="Libre Franklin"/>
              </a:rPr>
              <a:t>Second slide left is same as the slide number</a:t>
            </a:r>
            <a:endParaRPr b="1"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Second slide right is the inside of the back cover (n - 1)</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Third slide left is two pages less than total (n - 2)</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b="1" lang="en" sz="1100">
                <a:solidFill>
                  <a:schemeClr val="dk1"/>
                </a:solidFill>
                <a:latin typeface="Libre Franklin"/>
                <a:ea typeface="Libre Franklin"/>
                <a:cs typeface="Libre Franklin"/>
                <a:sym typeface="Libre Franklin"/>
              </a:rPr>
              <a:t>Third slide right is same as the slide number</a:t>
            </a:r>
            <a:endParaRPr b="1"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b="1" lang="en" sz="1100">
                <a:solidFill>
                  <a:schemeClr val="dk1"/>
                </a:solidFill>
                <a:latin typeface="Libre Franklin"/>
                <a:ea typeface="Libre Franklin"/>
                <a:cs typeface="Libre Franklin"/>
                <a:sym typeface="Libre Franklin"/>
              </a:rPr>
              <a:t>Fourth slide left is same as the slide number</a:t>
            </a:r>
            <a:endParaRPr b="1"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Fourth slide right is n - 3</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Fifth slide left is n - 4</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b="1" lang="en" sz="1100">
                <a:solidFill>
                  <a:schemeClr val="dk1"/>
                </a:solidFill>
                <a:latin typeface="Libre Franklin"/>
                <a:ea typeface="Libre Franklin"/>
                <a:cs typeface="Libre Franklin"/>
                <a:sym typeface="Libre Franklin"/>
              </a:rPr>
              <a:t>Fifth slide right is same as the slide number</a:t>
            </a:r>
            <a:endParaRPr b="1"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b="1" lang="en" sz="1100">
                <a:solidFill>
                  <a:schemeClr val="dk1"/>
                </a:solidFill>
                <a:latin typeface="Libre Franklin"/>
                <a:ea typeface="Libre Franklin"/>
                <a:cs typeface="Libre Franklin"/>
                <a:sym typeface="Libre Franklin"/>
              </a:rPr>
              <a:t>Sixth slide left is same as the slide number</a:t>
            </a:r>
            <a:endParaRPr b="1"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Sixth slide right is n - 5</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AutoNum type="arabicPeriod"/>
            </a:pPr>
            <a:r>
              <a:rPr lang="en" sz="1100">
                <a:solidFill>
                  <a:schemeClr val="dk1"/>
                </a:solidFill>
                <a:latin typeface="Libre Franklin"/>
                <a:ea typeface="Libre Franklin"/>
                <a:cs typeface="Libre Franklin"/>
                <a:sym typeface="Libre Franklin"/>
              </a:rPr>
              <a:t>Repeat if necessary! Notice that there is a pattern in the steps above, with the bold steps equalling the slide number.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