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Arial Black" panose="020B0604020202020204" pitchFamily="34" charset="0"/>
      <p:bold r:id="rId6"/>
    </p:embeddedFont>
    <p:embeddedFont>
      <p:font typeface="Avenir Black" panose="02000503020000020003" pitchFamily="2" charset="0"/>
      <p:bold r:id="rId7"/>
      <p:italic r:id="rId8"/>
      <p:boldItalic r:id="rId9"/>
    </p:embeddedFont>
    <p:embeddedFont>
      <p:font typeface="Avenir Medium" panose="02000503020000020003" pitchFamily="2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exend" pitchFamily="2" charset="77"/>
      <p:regular r:id="rId16"/>
      <p:bold r:id="rId17"/>
    </p:embeddedFont>
    <p:embeddedFont>
      <p:font typeface="Lexend SemiBold" pitchFamily="2" charset="77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" name="Google Shape;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" name="Google Shape;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ackground - Cal Poly Humboldt Log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ackground - Diamond H.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H.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Custom Image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Entry Sign">
  <p:cSld name="TWO_OBJECT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6"/>
          <p:cNvPicPr preferRelativeResize="0"/>
          <p:nvPr/>
        </p:nvPicPr>
        <p:blipFill rotWithShape="1">
          <a:blip r:embed="rId3">
            <a:alphaModFix/>
          </a:blip>
          <a:srcRect l="16774" r="16767"/>
          <a:stretch/>
        </p:blipFill>
        <p:spPr>
          <a:xfrm>
            <a:off x="6299200" y="0"/>
            <a:ext cx="5889600" cy="5908200"/>
          </a:xfrm>
          <a:prstGeom prst="diamond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/>
          <p:cNvPicPr preferRelativeResize="0"/>
          <p:nvPr/>
        </p:nvPicPr>
        <p:blipFill rotWithShape="1">
          <a:blip r:embed="rId4">
            <a:alphaModFix/>
          </a:blip>
          <a:srcRect l="16771" r="16771"/>
          <a:stretch/>
        </p:blipFill>
        <p:spPr>
          <a:xfrm>
            <a:off x="6299200" y="0"/>
            <a:ext cx="5889539" cy="5908072"/>
          </a:xfrm>
          <a:prstGeom prst="diamond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/>
          <p:nvPr/>
        </p:nvSpPr>
        <p:spPr>
          <a:xfrm>
            <a:off x="7660640" y="6275832"/>
            <a:ext cx="42448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OPTIONAL PRESENTATION NAME  |  </a:t>
            </a:r>
            <a:r>
              <a:rPr lang="en-US" sz="1200" b="1" i="0" u="none" strike="noStrike" cap="non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DATE</a:t>
            </a:r>
            <a:endParaRPr/>
          </a:p>
        </p:txBody>
      </p:sp>
      <p:sp>
        <p:nvSpPr>
          <p:cNvPr id="18" name="Google Shape;18;p7"/>
          <p:cNvSpPr txBox="1"/>
          <p:nvPr/>
        </p:nvSpPr>
        <p:spPr>
          <a:xfrm>
            <a:off x="467475" y="2311399"/>
            <a:ext cx="5831725" cy="224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4600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Montserrat Black"/>
                <a:cs typeface="Arial Black" panose="020B0604020202020204" pitchFamily="34" charset="0"/>
                <a:sym typeface="Montserrat Black"/>
              </a:rPr>
              <a:t>Headline Here.</a:t>
            </a:r>
            <a:endParaRPr sz="4600" dirty="0">
              <a:latin typeface="Arial Black" panose="020B0604020202020204" pitchFamily="34" charset="0"/>
              <a:ea typeface="Montserrat Black"/>
              <a:cs typeface="Arial Black" panose="020B0604020202020204" pitchFamily="34" charset="0"/>
              <a:sym typeface="Montserrat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4600" dirty="0">
                <a:solidFill>
                  <a:schemeClr val="lt1"/>
                </a:solidFill>
                <a:latin typeface="Arial Black" panose="020B0604020202020204" pitchFamily="34" charset="0"/>
                <a:ea typeface="Montserrat Black"/>
                <a:cs typeface="Arial Black" panose="020B0604020202020204" pitchFamily="34" charset="0"/>
                <a:sym typeface="Montserrat Black"/>
              </a:rPr>
              <a:t>(</a:t>
            </a:r>
            <a:r>
              <a:rPr lang="en-US" sz="4600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Montserrat Black"/>
                <a:cs typeface="Arial Black" panose="020B0604020202020204" pitchFamily="34" charset="0"/>
                <a:sym typeface="Montserrat Black"/>
              </a:rPr>
              <a:t>Diamond Image</a:t>
            </a:r>
            <a:endParaRPr sz="4600" u="none" strike="noStrike" cap="none" dirty="0">
              <a:solidFill>
                <a:schemeClr val="lt1"/>
              </a:solidFill>
              <a:latin typeface="Arial Black" panose="020B0604020202020204" pitchFamily="34" charset="0"/>
              <a:ea typeface="Montserrat Black"/>
              <a:cs typeface="Arial Black" panose="020B0604020202020204" pitchFamily="34" charset="0"/>
              <a:sym typeface="Montserrat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4600" dirty="0">
                <a:solidFill>
                  <a:schemeClr val="lt1"/>
                </a:solidFill>
                <a:latin typeface="Arial Black" panose="020B0604020202020204" pitchFamily="34" charset="0"/>
                <a:ea typeface="Montserrat Black"/>
                <a:cs typeface="Arial Black" panose="020B0604020202020204" pitchFamily="34" charset="0"/>
                <a:sym typeface="Montserrat Black"/>
              </a:rPr>
              <a:t>Can be Replaced)</a:t>
            </a:r>
            <a:endParaRPr sz="4600" dirty="0">
              <a:latin typeface="Arial Black" panose="020B0604020202020204" pitchFamily="34" charset="0"/>
              <a:ea typeface="Montserrat Black"/>
              <a:cs typeface="Arial Black" panose="020B0604020202020204" pitchFamily="34" charset="0"/>
              <a:sym typeface="Montserrat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219200" y="2026815"/>
            <a:ext cx="819912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chemeClr val="dk1"/>
                </a:solidFill>
                <a:latin typeface="Avenir Black" panose="02000503020000020003" pitchFamily="2" charset="0"/>
                <a:ea typeface="Lexend ExtraBold"/>
                <a:cs typeface="Arial" panose="020B0604020202020204" pitchFamily="34" charset="0"/>
                <a:sym typeface="Lexend ExtraBold"/>
              </a:rPr>
              <a:t>Subhead</a:t>
            </a:r>
            <a:endParaRPr sz="2400" dirty="0">
              <a:latin typeface="Avenir Black" panose="02000503020000020003" pitchFamily="2" charset="0"/>
              <a:ea typeface="Lexend ExtraBold"/>
              <a:cs typeface="Arial" panose="020B0604020202020204" pitchFamily="34" charset="0"/>
              <a:sym typeface="Lexend ExtraBold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Ugias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doloreri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volupit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alisqui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aut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volore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volent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ratioreius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escipsantia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quatem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quassin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parum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quae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.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Risinve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ndebis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rerferunt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, sum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utenet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acerovi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dignima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ximint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aut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aut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molupta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turemod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quis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debist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temoluptatus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eum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et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faceptios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is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inveni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ut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odi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dolum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eatectur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?</a:t>
            </a:r>
            <a:endParaRPr sz="2400" dirty="0">
              <a:latin typeface="Avenir Medium" panose="02000503020000020003" pitchFamily="2" charset="0"/>
              <a:ea typeface="Lexend Medium"/>
              <a:cs typeface="Lexend Medium"/>
              <a:sym typeface="Lexend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Xim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ea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seditiundis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earia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cus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ius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.</a:t>
            </a:r>
            <a:endParaRPr sz="2400" dirty="0">
              <a:latin typeface="Avenir Medium" panose="02000503020000020003" pitchFamily="2" charset="0"/>
              <a:ea typeface="Lexend Medium"/>
              <a:cs typeface="Lexend Medium"/>
              <a:sym typeface="Lexend"/>
            </a:endParaRPr>
          </a:p>
        </p:txBody>
      </p:sp>
      <p:sp>
        <p:nvSpPr>
          <p:cNvPr id="24" name="Google Shape;24;p8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8"/>
          <p:cNvSpPr txBox="1"/>
          <p:nvPr/>
        </p:nvSpPr>
        <p:spPr>
          <a:xfrm>
            <a:off x="1219197" y="623350"/>
            <a:ext cx="64734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 u="none" strike="noStrike" cap="none" dirty="0">
                <a:solidFill>
                  <a:schemeClr val="dk1"/>
                </a:solidFill>
                <a:latin typeface="Arial Black" panose="020B0604020202020204" pitchFamily="34" charset="0"/>
                <a:ea typeface="Montserrat Black"/>
                <a:cs typeface="Arial Black" panose="020B0604020202020204" pitchFamily="34" charset="0"/>
                <a:sym typeface="Montserrat Black"/>
              </a:rPr>
              <a:t>Headline</a:t>
            </a:r>
            <a:endParaRPr sz="4300" u="none" strike="noStrike" cap="none" dirty="0">
              <a:solidFill>
                <a:schemeClr val="dk1"/>
              </a:solidFill>
              <a:latin typeface="Arial Black" panose="020B0604020202020204" pitchFamily="34" charset="0"/>
              <a:ea typeface="Montserrat Black"/>
              <a:cs typeface="Arial Black" panose="020B0604020202020204" pitchFamily="34" charset="0"/>
              <a:sym typeface="Montserrat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215325" y="1919925"/>
            <a:ext cx="608790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20320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ExtraBold"/>
                <a:cs typeface="Arial Black" panose="020B0604020202020204" pitchFamily="34" charset="0"/>
                <a:sym typeface="Lexend ExtraBold"/>
              </a:rPr>
              <a:t>Bullet 1</a:t>
            </a: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Arial Black" panose="020B0604020202020204" pitchFamily="34" charset="0"/>
                <a:ea typeface="Lexend Black"/>
                <a:cs typeface="Arial Black" panose="020B0604020202020204" pitchFamily="34" charset="0"/>
                <a:sym typeface="Lexend"/>
              </a:rPr>
              <a:t>– 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Text</a:t>
            </a:r>
            <a:endParaRPr sz="2400" dirty="0">
              <a:solidFill>
                <a:schemeClr val="dk1"/>
              </a:solidFill>
              <a:latin typeface="Avenir Medium" panose="02000503020000020003" pitchFamily="2" charset="0"/>
              <a:ea typeface="Lexend Medium"/>
              <a:cs typeface="Lexend Medium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ExtraBold"/>
                <a:cs typeface="Arial Black" panose="020B0604020202020204" pitchFamily="34" charset="0"/>
                <a:sym typeface="Lexend ExtraBold"/>
              </a:rPr>
              <a:t>Bullet 2</a:t>
            </a: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Black"/>
                <a:cs typeface="Arial Black" panose="020B0604020202020204" pitchFamily="34" charset="0"/>
                <a:sym typeface="Lexend"/>
              </a:rPr>
              <a:t> – 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Text </a:t>
            </a:r>
            <a:endParaRPr dirty="0">
              <a:latin typeface="Avenir Medium" panose="02000503020000020003" pitchFamily="2" charset="0"/>
              <a:ea typeface="Lexend Medium"/>
              <a:cs typeface="Lexend Medium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  <a:buFont typeface="Lexend"/>
              <a:buChar char="●"/>
            </a:pPr>
            <a:r>
              <a:rPr lang="en-US" sz="2400" b="1" dirty="0">
                <a:solidFill>
                  <a:schemeClr val="dk1"/>
                </a:solidFill>
                <a:latin typeface="Avenir Black" panose="02000503020000020003" pitchFamily="2" charset="0"/>
                <a:ea typeface="Lexend ExtraBold"/>
                <a:cs typeface="Arial Black" panose="020B0604020202020204" pitchFamily="34" charset="0"/>
                <a:sym typeface="Lexend ExtraBold"/>
              </a:rPr>
              <a:t>Bullet 3 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Arial Black" panose="020B0604020202020204" pitchFamily="34" charset="0"/>
                <a:sym typeface="Lexend"/>
              </a:rPr>
              <a:t>– </a:t>
            </a:r>
            <a:r>
              <a:rPr lang="en-US" sz="2400" dirty="0">
                <a:solidFill>
                  <a:schemeClr val="dk1"/>
                </a:solidFill>
                <a:latin typeface="Avenir Medium" panose="02000503020000020003" pitchFamily="2" charset="0"/>
                <a:ea typeface="Lexend Medium"/>
                <a:cs typeface="Lexend Medium"/>
                <a:sym typeface="Lexend"/>
              </a:rPr>
              <a:t>Text </a:t>
            </a:r>
            <a:endParaRPr dirty="0">
              <a:latin typeface="Avenir Medium" panose="02000503020000020003" pitchFamily="2" charset="0"/>
              <a:ea typeface="Lexend Medium"/>
              <a:cs typeface="Lexend Medium"/>
              <a:sym typeface="Lexend"/>
            </a:endParaRPr>
          </a:p>
        </p:txBody>
      </p:sp>
      <p:sp>
        <p:nvSpPr>
          <p:cNvPr id="31" name="Google Shape;31;p9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"/>
          <p:cNvSpPr txBox="1"/>
          <p:nvPr/>
        </p:nvSpPr>
        <p:spPr>
          <a:xfrm>
            <a:off x="1215322" y="623350"/>
            <a:ext cx="64734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300" b="1" u="none" strike="noStrike" cap="none" dirty="0">
                <a:solidFill>
                  <a:schemeClr val="dk1"/>
                </a:solidFill>
                <a:latin typeface="Arial Black" panose="020B0604020202020204" pitchFamily="34" charset="0"/>
                <a:ea typeface="Montserrat Black"/>
                <a:cs typeface="Arial Black" panose="020B0604020202020204" pitchFamily="34" charset="0"/>
                <a:sym typeface="Montserrat Black"/>
              </a:rPr>
              <a:t>Headline</a:t>
            </a:r>
            <a:endParaRPr sz="4300" b="1" u="none" strike="noStrike" cap="none" dirty="0">
              <a:solidFill>
                <a:schemeClr val="dk1"/>
              </a:solidFill>
              <a:latin typeface="Arial Black" panose="020B0604020202020204" pitchFamily="34" charset="0"/>
              <a:ea typeface="Montserrat Black"/>
              <a:cs typeface="Arial Black" panose="020B0604020202020204" pitchFamily="34" charset="0"/>
              <a:sym typeface="Montserrat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l Poly Humboldt Theme">
  <a:themeElements>
    <a:clrScheme name="Cal Poly Humboldt">
      <a:dk1>
        <a:srgbClr val="004C46"/>
      </a:dk1>
      <a:lt1>
        <a:srgbClr val="EFEEDC"/>
      </a:lt1>
      <a:dk2>
        <a:srgbClr val="008569"/>
      </a:dk2>
      <a:lt2>
        <a:srgbClr val="FFC72C"/>
      </a:lt2>
      <a:accent1>
        <a:srgbClr val="004C46"/>
      </a:accent1>
      <a:accent2>
        <a:srgbClr val="F2A900"/>
      </a:accent2>
      <a:accent3>
        <a:srgbClr val="00A883"/>
      </a:accent3>
      <a:accent4>
        <a:srgbClr val="98B8AD"/>
      </a:accent4>
      <a:accent5>
        <a:srgbClr val="007198"/>
      </a:accent5>
      <a:accent6>
        <a:srgbClr val="CDDAD5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Macintosh PowerPoint</Application>
  <PresentationFormat>Widescreen</PresentationFormat>
  <Paragraphs>12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 Black</vt:lpstr>
      <vt:lpstr>Lexend</vt:lpstr>
      <vt:lpstr>Avenir Medium</vt:lpstr>
      <vt:lpstr>Calibri</vt:lpstr>
      <vt:lpstr>Lexend SemiBold</vt:lpstr>
      <vt:lpstr>Arial</vt:lpstr>
      <vt:lpstr>Avenir Black</vt:lpstr>
      <vt:lpstr>Cal Poly Humboldt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2023-03-16T17:00:18Z</dcterms:modified>
</cp:coreProperties>
</file>